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9" r:id="rId1"/>
    <p:sldMasterId id="2147483966" r:id="rId2"/>
    <p:sldMasterId id="2147483726" r:id="rId3"/>
  </p:sldMasterIdLst>
  <p:notesMasterIdLst>
    <p:notesMasterId r:id="rId42"/>
  </p:notesMasterIdLst>
  <p:sldIdLst>
    <p:sldId id="306" r:id="rId4"/>
    <p:sldId id="256" r:id="rId5"/>
    <p:sldId id="274" r:id="rId6"/>
    <p:sldId id="275" r:id="rId7"/>
    <p:sldId id="305" r:id="rId8"/>
    <p:sldId id="269" r:id="rId9"/>
    <p:sldId id="273" r:id="rId10"/>
    <p:sldId id="279" r:id="rId11"/>
    <p:sldId id="277" r:id="rId12"/>
    <p:sldId id="276" r:id="rId13"/>
    <p:sldId id="283" r:id="rId14"/>
    <p:sldId id="278" r:id="rId15"/>
    <p:sldId id="280" r:id="rId16"/>
    <p:sldId id="281" r:id="rId17"/>
    <p:sldId id="282" r:id="rId18"/>
    <p:sldId id="285" r:id="rId19"/>
    <p:sldId id="286" r:id="rId20"/>
    <p:sldId id="292" r:id="rId21"/>
    <p:sldId id="287" r:id="rId22"/>
    <p:sldId id="288" r:id="rId23"/>
    <p:sldId id="289" r:id="rId24"/>
    <p:sldId id="290" r:id="rId25"/>
    <p:sldId id="291" r:id="rId26"/>
    <p:sldId id="263" r:id="rId27"/>
    <p:sldId id="262" r:id="rId28"/>
    <p:sldId id="293" r:id="rId29"/>
    <p:sldId id="294" r:id="rId30"/>
    <p:sldId id="295" r:id="rId31"/>
    <p:sldId id="296" r:id="rId32"/>
    <p:sldId id="297" r:id="rId33"/>
    <p:sldId id="298" r:id="rId34"/>
    <p:sldId id="299" r:id="rId35"/>
    <p:sldId id="301" r:id="rId36"/>
    <p:sldId id="302" r:id="rId37"/>
    <p:sldId id="300" r:id="rId38"/>
    <p:sldId id="304" r:id="rId39"/>
    <p:sldId id="303" r:id="rId40"/>
    <p:sldId id="2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899EB-5327-C973-66D6-3A232594BB6E}" v="281" dt="2020-12-07T06:45:23.104"/>
    <p1510:client id="{589A926E-1F07-1749-ACDE-7FB1B447F978}" v="2372" dt="2020-12-07T09:36:30.775"/>
    <p1510:client id="{E67E1FED-EBCF-17D4-8E64-008FE301E79C}" v="46" dt="2020-12-07T06:21:35.671"/>
    <p1510:client id="{FD2FC8AE-A5AE-B79F-7E6C-BD21802DA674}" v="35" dt="2020-12-07T00:52:03.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p:restoredTop sz="85377"/>
  </p:normalViewPr>
  <p:slideViewPr>
    <p:cSldViewPr snapToGrid="0" snapToObjects="1">
      <p:cViewPr varScale="1">
        <p:scale>
          <a:sx n="126" d="100"/>
          <a:sy n="126" d="100"/>
        </p:scale>
        <p:origin x="19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34f62984785cbeec4f5db1ae28640d9a783508c61b1145643529eef8cca1cf6::" providerId="AD" clId="Web-{183899EB-5327-C973-66D6-3A232594BB6E}"/>
    <pc:docChg chg="addSld modSld sldOrd">
      <pc:chgData name="Guest User" userId="S::urn:spo:anon#a34f62984785cbeec4f5db1ae28640d9a783508c61b1145643529eef8cca1cf6::" providerId="AD" clId="Web-{183899EB-5327-C973-66D6-3A232594BB6E}" dt="2020-12-07T06:45:21.714" v="273" actId="20577"/>
      <pc:docMkLst>
        <pc:docMk/>
      </pc:docMkLst>
      <pc:sldChg chg="modSp">
        <pc:chgData name="Guest User" userId="S::urn:spo:anon#a34f62984785cbeec4f5db1ae28640d9a783508c61b1145643529eef8cca1cf6::" providerId="AD" clId="Web-{183899EB-5327-C973-66D6-3A232594BB6E}" dt="2020-12-07T06:25:48.781" v="80" actId="1076"/>
        <pc:sldMkLst>
          <pc:docMk/>
          <pc:sldMk cId="4096274197" sldId="256"/>
        </pc:sldMkLst>
        <pc:picChg chg="mod">
          <ac:chgData name="Guest User" userId="S::urn:spo:anon#a34f62984785cbeec4f5db1ae28640d9a783508c61b1145643529eef8cca1cf6::" providerId="AD" clId="Web-{183899EB-5327-C973-66D6-3A232594BB6E}" dt="2020-12-07T06:25:48.781" v="80" actId="1076"/>
          <ac:picMkLst>
            <pc:docMk/>
            <pc:sldMk cId="4096274197" sldId="256"/>
            <ac:picMk id="78" creationId="{E79DB87F-3967-0446-8FC1-EE6735010C73}"/>
          </ac:picMkLst>
        </pc:picChg>
      </pc:sldChg>
      <pc:sldChg chg="modSp">
        <pc:chgData name="Guest User" userId="S::urn:spo:anon#a34f62984785cbeec4f5db1ae28640d9a783508c61b1145643529eef8cca1cf6::" providerId="AD" clId="Web-{183899EB-5327-C973-66D6-3A232594BB6E}" dt="2020-12-07T06:43:22.727" v="255" actId="1076"/>
        <pc:sldMkLst>
          <pc:docMk/>
          <pc:sldMk cId="2672633986" sldId="266"/>
        </pc:sldMkLst>
        <pc:spChg chg="mod">
          <ac:chgData name="Guest User" userId="S::urn:spo:anon#a34f62984785cbeec4f5db1ae28640d9a783508c61b1145643529eef8cca1cf6::" providerId="AD" clId="Web-{183899EB-5327-C973-66D6-3A232594BB6E}" dt="2020-12-07T06:43:19.445" v="254" actId="1076"/>
          <ac:spMkLst>
            <pc:docMk/>
            <pc:sldMk cId="2672633986" sldId="266"/>
            <ac:spMk id="2" creationId="{A2EF06FB-86D5-C843-8FD0-976DC5AAEF00}"/>
          </ac:spMkLst>
        </pc:spChg>
        <pc:spChg chg="mod">
          <ac:chgData name="Guest User" userId="S::urn:spo:anon#a34f62984785cbeec4f5db1ae28640d9a783508c61b1145643529eef8cca1cf6::" providerId="AD" clId="Web-{183899EB-5327-C973-66D6-3A232594BB6E}" dt="2020-12-07T06:43:06.773" v="250" actId="20577"/>
          <ac:spMkLst>
            <pc:docMk/>
            <pc:sldMk cId="2672633986" sldId="266"/>
            <ac:spMk id="4" creationId="{F91A0E25-58DC-8042-A8E4-ACBCF68CEAFC}"/>
          </ac:spMkLst>
        </pc:spChg>
        <pc:picChg chg="mod">
          <ac:chgData name="Guest User" userId="S::urn:spo:anon#a34f62984785cbeec4f5db1ae28640d9a783508c61b1145643529eef8cca1cf6::" providerId="AD" clId="Web-{183899EB-5327-C973-66D6-3A232594BB6E}" dt="2020-12-07T06:43:22.727" v="255" actId="1076"/>
          <ac:picMkLst>
            <pc:docMk/>
            <pc:sldMk cId="2672633986" sldId="266"/>
            <ac:picMk id="36" creationId="{E08629A5-2A4D-9242-9E46-EE4E1A637270}"/>
          </ac:picMkLst>
        </pc:picChg>
      </pc:sldChg>
      <pc:sldChg chg="modSp ord">
        <pc:chgData name="Guest User" userId="S::urn:spo:anon#a34f62984785cbeec4f5db1ae28640d9a783508c61b1145643529eef8cca1cf6::" providerId="AD" clId="Web-{183899EB-5327-C973-66D6-3A232594BB6E}" dt="2020-12-07T06:23:52.153" v="77"/>
        <pc:sldMkLst>
          <pc:docMk/>
          <pc:sldMk cId="949253430" sldId="274"/>
        </pc:sldMkLst>
        <pc:spChg chg="mod">
          <ac:chgData name="Guest User" userId="S::urn:spo:anon#a34f62984785cbeec4f5db1ae28640d9a783508c61b1145643529eef8cca1cf6::" providerId="AD" clId="Web-{183899EB-5327-C973-66D6-3A232594BB6E}" dt="2020-12-07T06:23:10.746" v="75" actId="20577"/>
          <ac:spMkLst>
            <pc:docMk/>
            <pc:sldMk cId="949253430" sldId="274"/>
            <ac:spMk id="3" creationId="{BC8435BD-BFEE-5445-B42B-61B9DF16D222}"/>
          </ac:spMkLst>
        </pc:spChg>
      </pc:sldChg>
      <pc:sldChg chg="ord">
        <pc:chgData name="Guest User" userId="S::urn:spo:anon#a34f62984785cbeec4f5db1ae28640d9a783508c61b1145643529eef8cca1cf6::" providerId="AD" clId="Web-{183899EB-5327-C973-66D6-3A232594BB6E}" dt="2020-12-07T06:23:52.356" v="78"/>
        <pc:sldMkLst>
          <pc:docMk/>
          <pc:sldMk cId="932065702" sldId="275"/>
        </pc:sldMkLst>
      </pc:sldChg>
      <pc:sldChg chg="modSp">
        <pc:chgData name="Guest User" userId="S::urn:spo:anon#a34f62984785cbeec4f5db1ae28640d9a783508c61b1145643529eef8cca1cf6::" providerId="AD" clId="Web-{183899EB-5327-C973-66D6-3A232594BB6E}" dt="2020-12-07T06:38:16.829" v="226" actId="1076"/>
        <pc:sldMkLst>
          <pc:docMk/>
          <pc:sldMk cId="3506808878" sldId="278"/>
        </pc:sldMkLst>
        <pc:picChg chg="mod modCrop">
          <ac:chgData name="Guest User" userId="S::urn:spo:anon#a34f62984785cbeec4f5db1ae28640d9a783508c61b1145643529eef8cca1cf6::" providerId="AD" clId="Web-{183899EB-5327-C973-66D6-3A232594BB6E}" dt="2020-12-07T06:38:16.829" v="226" actId="1076"/>
          <ac:picMkLst>
            <pc:docMk/>
            <pc:sldMk cId="3506808878" sldId="278"/>
            <ac:picMk id="5" creationId="{5EE96F70-CB56-2D4E-8887-F5C85336972D}"/>
          </ac:picMkLst>
        </pc:picChg>
      </pc:sldChg>
      <pc:sldChg chg="modSp">
        <pc:chgData name="Guest User" userId="S::urn:spo:anon#a34f62984785cbeec4f5db1ae28640d9a783508c61b1145643529eef8cca1cf6::" providerId="AD" clId="Web-{183899EB-5327-C973-66D6-3A232594BB6E}" dt="2020-12-07T06:37:52.547" v="221" actId="1076"/>
        <pc:sldMkLst>
          <pc:docMk/>
          <pc:sldMk cId="4178027398" sldId="280"/>
        </pc:sldMkLst>
        <pc:picChg chg="mod modCrop">
          <ac:chgData name="Guest User" userId="S::urn:spo:anon#a34f62984785cbeec4f5db1ae28640d9a783508c61b1145643529eef8cca1cf6::" providerId="AD" clId="Web-{183899EB-5327-C973-66D6-3A232594BB6E}" dt="2020-12-07T06:37:52.547" v="221" actId="1076"/>
          <ac:picMkLst>
            <pc:docMk/>
            <pc:sldMk cId="4178027398" sldId="280"/>
            <ac:picMk id="5" creationId="{5EE96F70-CB56-2D4E-8887-F5C85336972D}"/>
          </ac:picMkLst>
        </pc:picChg>
      </pc:sldChg>
      <pc:sldChg chg="modSp">
        <pc:chgData name="Guest User" userId="S::urn:spo:anon#a34f62984785cbeec4f5db1ae28640d9a783508c61b1145643529eef8cca1cf6::" providerId="AD" clId="Web-{183899EB-5327-C973-66D6-3A232594BB6E}" dt="2020-12-07T06:36:38.593" v="212" actId="1076"/>
        <pc:sldMkLst>
          <pc:docMk/>
          <pc:sldMk cId="4158994854" sldId="288"/>
        </pc:sldMkLst>
        <pc:picChg chg="mod modCrop">
          <ac:chgData name="Guest User" userId="S::urn:spo:anon#a34f62984785cbeec4f5db1ae28640d9a783508c61b1145643529eef8cca1cf6::" providerId="AD" clId="Web-{183899EB-5327-C973-66D6-3A232594BB6E}" dt="2020-12-07T06:36:38.593" v="212" actId="1076"/>
          <ac:picMkLst>
            <pc:docMk/>
            <pc:sldMk cId="4158994854" sldId="288"/>
            <ac:picMk id="5" creationId="{5EE96F70-CB56-2D4E-8887-F5C85336972D}"/>
          </ac:picMkLst>
        </pc:picChg>
      </pc:sldChg>
      <pc:sldChg chg="modSp">
        <pc:chgData name="Guest User" userId="S::urn:spo:anon#a34f62984785cbeec4f5db1ae28640d9a783508c61b1145643529eef8cca1cf6::" providerId="AD" clId="Web-{183899EB-5327-C973-66D6-3A232594BB6E}" dt="2020-12-07T06:36:02.279" v="205" actId="1076"/>
        <pc:sldMkLst>
          <pc:docMk/>
          <pc:sldMk cId="1495836283" sldId="289"/>
        </pc:sldMkLst>
        <pc:picChg chg="mod modCrop">
          <ac:chgData name="Guest User" userId="S::urn:spo:anon#a34f62984785cbeec4f5db1ae28640d9a783508c61b1145643529eef8cca1cf6::" providerId="AD" clId="Web-{183899EB-5327-C973-66D6-3A232594BB6E}" dt="2020-12-07T06:36:02.279" v="205" actId="1076"/>
          <ac:picMkLst>
            <pc:docMk/>
            <pc:sldMk cId="1495836283" sldId="289"/>
            <ac:picMk id="5" creationId="{5EE96F70-CB56-2D4E-8887-F5C85336972D}"/>
          </ac:picMkLst>
        </pc:picChg>
      </pc:sldChg>
      <pc:sldChg chg="modSp">
        <pc:chgData name="Guest User" userId="S::urn:spo:anon#a34f62984785cbeec4f5db1ae28640d9a783508c61b1145643529eef8cca1cf6::" providerId="AD" clId="Web-{183899EB-5327-C973-66D6-3A232594BB6E}" dt="2020-12-07T06:35:24.841" v="201" actId="1076"/>
        <pc:sldMkLst>
          <pc:docMk/>
          <pc:sldMk cId="4179337300" sldId="290"/>
        </pc:sldMkLst>
        <pc:picChg chg="mod modCrop">
          <ac:chgData name="Guest User" userId="S::urn:spo:anon#a34f62984785cbeec4f5db1ae28640d9a783508c61b1145643529eef8cca1cf6::" providerId="AD" clId="Web-{183899EB-5327-C973-66D6-3A232594BB6E}" dt="2020-12-07T06:35:24.841" v="201" actId="1076"/>
          <ac:picMkLst>
            <pc:docMk/>
            <pc:sldMk cId="4179337300" sldId="290"/>
            <ac:picMk id="5" creationId="{5EE96F70-CB56-2D4E-8887-F5C85336972D}"/>
          </ac:picMkLst>
        </pc:picChg>
      </pc:sldChg>
      <pc:sldChg chg="modSp">
        <pc:chgData name="Guest User" userId="S::urn:spo:anon#a34f62984785cbeec4f5db1ae28640d9a783508c61b1145643529eef8cca1cf6::" providerId="AD" clId="Web-{183899EB-5327-C973-66D6-3A232594BB6E}" dt="2020-12-07T06:34:58.481" v="197" actId="1076"/>
        <pc:sldMkLst>
          <pc:docMk/>
          <pc:sldMk cId="1001015338" sldId="291"/>
        </pc:sldMkLst>
        <pc:picChg chg="mod modCrop">
          <ac:chgData name="Guest User" userId="S::urn:spo:anon#a34f62984785cbeec4f5db1ae28640d9a783508c61b1145643529eef8cca1cf6::" providerId="AD" clId="Web-{183899EB-5327-C973-66D6-3A232594BB6E}" dt="2020-12-07T06:34:58.481" v="197" actId="1076"/>
          <ac:picMkLst>
            <pc:docMk/>
            <pc:sldMk cId="1001015338" sldId="291"/>
            <ac:picMk id="5" creationId="{5EE96F70-CB56-2D4E-8887-F5C85336972D}"/>
          </ac:picMkLst>
        </pc:picChg>
      </pc:sldChg>
      <pc:sldChg chg="modSp">
        <pc:chgData name="Guest User" userId="S::urn:spo:anon#a34f62984785cbeec4f5db1ae28640d9a783508c61b1145643529eef8cca1cf6::" providerId="AD" clId="Web-{183899EB-5327-C973-66D6-3A232594BB6E}" dt="2020-12-07T06:41:26.193" v="236"/>
        <pc:sldMkLst>
          <pc:docMk/>
          <pc:sldMk cId="4261178453" sldId="299"/>
        </pc:sldMkLst>
        <pc:spChg chg="mod">
          <ac:chgData name="Guest User" userId="S::urn:spo:anon#a34f62984785cbeec4f5db1ae28640d9a783508c61b1145643529eef8cca1cf6::" providerId="AD" clId="Web-{183899EB-5327-C973-66D6-3A232594BB6E}" dt="2020-12-07T06:41:01.395" v="232" actId="14100"/>
          <ac:spMkLst>
            <pc:docMk/>
            <pc:sldMk cId="4261178453" sldId="299"/>
            <ac:spMk id="2" creationId="{3C5C5E9D-776C-5245-8E52-5A3B8404433A}"/>
          </ac:spMkLst>
        </pc:spChg>
        <pc:spChg chg="mod">
          <ac:chgData name="Guest User" userId="S::urn:spo:anon#a34f62984785cbeec4f5db1ae28640d9a783508c61b1145643529eef8cca1cf6::" providerId="AD" clId="Web-{183899EB-5327-C973-66D6-3A232594BB6E}" dt="2020-12-07T06:41:09.521" v="234"/>
          <ac:spMkLst>
            <pc:docMk/>
            <pc:sldMk cId="4261178453" sldId="299"/>
            <ac:spMk id="11" creationId="{AD72D4C0-5136-7A42-943A-F5843E065533}"/>
          </ac:spMkLst>
        </pc:spChg>
        <pc:spChg chg="mod">
          <ac:chgData name="Guest User" userId="S::urn:spo:anon#a34f62984785cbeec4f5db1ae28640d9a783508c61b1145643529eef8cca1cf6::" providerId="AD" clId="Web-{183899EB-5327-C973-66D6-3A232594BB6E}" dt="2020-12-07T06:41:26.193" v="236"/>
          <ac:spMkLst>
            <pc:docMk/>
            <pc:sldMk cId="4261178453" sldId="299"/>
            <ac:spMk id="21" creationId="{AB881DFD-6BAA-ED43-9770-83A5582D3B52}"/>
          </ac:spMkLst>
        </pc:spChg>
        <pc:picChg chg="mod">
          <ac:chgData name="Guest User" userId="S::urn:spo:anon#a34f62984785cbeec4f5db1ae28640d9a783508c61b1145643529eef8cca1cf6::" providerId="AD" clId="Web-{183899EB-5327-C973-66D6-3A232594BB6E}" dt="2020-12-07T06:40:52.536" v="230" actId="14100"/>
          <ac:picMkLst>
            <pc:docMk/>
            <pc:sldMk cId="4261178453" sldId="299"/>
            <ac:picMk id="5" creationId="{5EE96F70-CB56-2D4E-8887-F5C85336972D}"/>
          </ac:picMkLst>
        </pc:picChg>
      </pc:sldChg>
      <pc:sldChg chg="modSp">
        <pc:chgData name="Guest User" userId="S::urn:spo:anon#a34f62984785cbeec4f5db1ae28640d9a783508c61b1145643529eef8cca1cf6::" providerId="AD" clId="Web-{183899EB-5327-C973-66D6-3A232594BB6E}" dt="2020-12-07T06:42:21.522" v="237" actId="1076"/>
        <pc:sldMkLst>
          <pc:docMk/>
          <pc:sldMk cId="4252560301" sldId="300"/>
        </pc:sldMkLst>
        <pc:picChg chg="mod">
          <ac:chgData name="Guest User" userId="S::urn:spo:anon#a34f62984785cbeec4f5db1ae28640d9a783508c61b1145643529eef8cca1cf6::" providerId="AD" clId="Web-{183899EB-5327-C973-66D6-3A232594BB6E}" dt="2020-12-07T06:42:21.522" v="237" actId="1076"/>
          <ac:picMkLst>
            <pc:docMk/>
            <pc:sldMk cId="4252560301" sldId="300"/>
            <ac:picMk id="10" creationId="{1987081E-FC36-9C4C-9C39-F66C83B15CA5}"/>
          </ac:picMkLst>
        </pc:picChg>
      </pc:sldChg>
      <pc:sldChg chg="modSp">
        <pc:chgData name="Guest User" userId="S::urn:spo:anon#a34f62984785cbeec4f5db1ae28640d9a783508c61b1145643529eef8cca1cf6::" providerId="AD" clId="Web-{183899EB-5327-C973-66D6-3A232594BB6E}" dt="2020-12-07T06:45:20.667" v="271" actId="20577"/>
        <pc:sldMkLst>
          <pc:docMk/>
          <pc:sldMk cId="1078145702" sldId="303"/>
        </pc:sldMkLst>
        <pc:spChg chg="mod">
          <ac:chgData name="Guest User" userId="S::urn:spo:anon#a34f62984785cbeec4f5db1ae28640d9a783508c61b1145643529eef8cca1cf6::" providerId="AD" clId="Web-{183899EB-5327-C973-66D6-3A232594BB6E}" dt="2020-12-07T06:44:39.978" v="260" actId="1076"/>
          <ac:spMkLst>
            <pc:docMk/>
            <pc:sldMk cId="1078145702" sldId="303"/>
            <ac:spMk id="2" creationId="{94A9D5B2-BD11-4D41-9CC4-1A2F715DA0D0}"/>
          </ac:spMkLst>
        </pc:spChg>
        <pc:spChg chg="mod">
          <ac:chgData name="Guest User" userId="S::urn:spo:anon#a34f62984785cbeec4f5db1ae28640d9a783508c61b1145643529eef8cca1cf6::" providerId="AD" clId="Web-{183899EB-5327-C973-66D6-3A232594BB6E}" dt="2020-12-07T06:45:20.667" v="271" actId="20577"/>
          <ac:spMkLst>
            <pc:docMk/>
            <pc:sldMk cId="1078145702" sldId="303"/>
            <ac:spMk id="3" creationId="{1B7F6C84-75B1-3D4C-BA10-7C9DD58ACE0C}"/>
          </ac:spMkLst>
        </pc:spChg>
      </pc:sldChg>
      <pc:sldChg chg="modSp">
        <pc:chgData name="Guest User" userId="S::urn:spo:anon#a34f62984785cbeec4f5db1ae28640d9a783508c61b1145643529eef8cca1cf6::" providerId="AD" clId="Web-{183899EB-5327-C973-66D6-3A232594BB6E}" dt="2020-12-07T06:44:13.806" v="257" actId="1076"/>
        <pc:sldMkLst>
          <pc:docMk/>
          <pc:sldMk cId="42800872" sldId="304"/>
        </pc:sldMkLst>
        <pc:spChg chg="mod">
          <ac:chgData name="Guest User" userId="S::urn:spo:anon#a34f62984785cbeec4f5db1ae28640d9a783508c61b1145643529eef8cca1cf6::" providerId="AD" clId="Web-{183899EB-5327-C973-66D6-3A232594BB6E}" dt="2020-12-07T06:44:03.493" v="256" actId="14100"/>
          <ac:spMkLst>
            <pc:docMk/>
            <pc:sldMk cId="42800872" sldId="304"/>
            <ac:spMk id="2" creationId="{98DBBDFC-356A-524C-BE16-5572168E07EC}"/>
          </ac:spMkLst>
        </pc:spChg>
        <pc:picChg chg="mod">
          <ac:chgData name="Guest User" userId="S::urn:spo:anon#a34f62984785cbeec4f5db1ae28640d9a783508c61b1145643529eef8cca1cf6::" providerId="AD" clId="Web-{183899EB-5327-C973-66D6-3A232594BB6E}" dt="2020-12-07T06:44:13.806" v="257" actId="1076"/>
          <ac:picMkLst>
            <pc:docMk/>
            <pc:sldMk cId="42800872" sldId="304"/>
            <ac:picMk id="40" creationId="{4AABB5DE-1311-6648-9DF7-22442F82615D}"/>
          </ac:picMkLst>
        </pc:picChg>
      </pc:sldChg>
      <pc:sldChg chg="addSp delSp modSp new mod ord setBg setClrOvrMap">
        <pc:chgData name="Guest User" userId="S::urn:spo:anon#a34f62984785cbeec4f5db1ae28640d9a783508c61b1145643529eef8cca1cf6::" providerId="AD" clId="Web-{183899EB-5327-C973-66D6-3A232594BB6E}" dt="2020-12-07T06:33:36.885" v="190" actId="20577"/>
        <pc:sldMkLst>
          <pc:docMk/>
          <pc:sldMk cId="707247005" sldId="306"/>
        </pc:sldMkLst>
        <pc:spChg chg="mod">
          <ac:chgData name="Guest User" userId="S::urn:spo:anon#a34f62984785cbeec4f5db1ae28640d9a783508c61b1145643529eef8cca1cf6::" providerId="AD" clId="Web-{183899EB-5327-C973-66D6-3A232594BB6E}" dt="2020-12-07T06:33:20.119" v="178" actId="20577"/>
          <ac:spMkLst>
            <pc:docMk/>
            <pc:sldMk cId="707247005" sldId="306"/>
            <ac:spMk id="2" creationId="{2FAAE13A-53FB-4768-AD6F-624743BE6A30}"/>
          </ac:spMkLst>
        </pc:spChg>
        <pc:spChg chg="mod">
          <ac:chgData name="Guest User" userId="S::urn:spo:anon#a34f62984785cbeec4f5db1ae28640d9a783508c61b1145643529eef8cca1cf6::" providerId="AD" clId="Web-{183899EB-5327-C973-66D6-3A232594BB6E}" dt="2020-12-07T06:33:36.885" v="190" actId="20577"/>
          <ac:spMkLst>
            <pc:docMk/>
            <pc:sldMk cId="707247005" sldId="306"/>
            <ac:spMk id="3" creationId="{E1DAB677-BFC0-4376-97C8-2BB37D37B047}"/>
          </ac:spMkLst>
        </pc:spChg>
        <pc:spChg chg="add del">
          <ac:chgData name="Guest User" userId="S::urn:spo:anon#a34f62984785cbeec4f5db1ae28640d9a783508c61b1145643529eef8cca1cf6::" providerId="AD" clId="Web-{183899EB-5327-C973-66D6-3A232594BB6E}" dt="2020-12-07T06:26:48.298" v="167"/>
          <ac:spMkLst>
            <pc:docMk/>
            <pc:sldMk cId="707247005" sldId="306"/>
            <ac:spMk id="8" creationId="{8D06CE56-3881-4ADA-8CEF-D18B02C242A3}"/>
          </ac:spMkLst>
        </pc:spChg>
        <pc:spChg chg="add del">
          <ac:chgData name="Guest User" userId="S::urn:spo:anon#a34f62984785cbeec4f5db1ae28640d9a783508c61b1145643529eef8cca1cf6::" providerId="AD" clId="Web-{183899EB-5327-C973-66D6-3A232594BB6E}" dt="2020-12-07T06:26:48.298" v="167"/>
          <ac:spMkLst>
            <pc:docMk/>
            <pc:sldMk cId="707247005" sldId="306"/>
            <ac:spMk id="10" creationId="{79F3C543-62EC-4433-9C93-A2CD8764E9B4}"/>
          </ac:spMkLst>
        </pc:spChg>
        <pc:spChg chg="add del">
          <ac:chgData name="Guest User" userId="S::urn:spo:anon#a34f62984785cbeec4f5db1ae28640d9a783508c61b1145643529eef8cca1cf6::" providerId="AD" clId="Web-{183899EB-5327-C973-66D6-3A232594BB6E}" dt="2020-12-07T06:26:48.298" v="167"/>
          <ac:spMkLst>
            <pc:docMk/>
            <pc:sldMk cId="707247005" sldId="306"/>
            <ac:spMk id="12" creationId="{1ACA2EA0-FFD3-42EC-9406-B595015ED96E}"/>
          </ac:spMkLst>
        </pc:spChg>
        <pc:spChg chg="add del">
          <ac:chgData name="Guest User" userId="S::urn:spo:anon#a34f62984785cbeec4f5db1ae28640d9a783508c61b1145643529eef8cca1cf6::" providerId="AD" clId="Web-{183899EB-5327-C973-66D6-3A232594BB6E}" dt="2020-12-07T06:26:48.298" v="167"/>
          <ac:spMkLst>
            <pc:docMk/>
            <pc:sldMk cId="707247005" sldId="306"/>
            <ac:spMk id="14" creationId="{D5288BCE-665C-472A-8C43-664BCFA31E43}"/>
          </ac:spMkLst>
        </pc:spChg>
        <pc:spChg chg="add del">
          <ac:chgData name="Guest User" userId="S::urn:spo:anon#a34f62984785cbeec4f5db1ae28640d9a783508c61b1145643529eef8cca1cf6::" providerId="AD" clId="Web-{183899EB-5327-C973-66D6-3A232594BB6E}" dt="2020-12-07T06:26:48.298" v="167"/>
          <ac:spMkLst>
            <pc:docMk/>
            <pc:sldMk cId="707247005" sldId="306"/>
            <ac:spMk id="16" creationId="{46C57131-53A7-4C1A-BEA8-25F06A06AD29}"/>
          </ac:spMkLst>
        </pc:spChg>
        <pc:spChg chg="add">
          <ac:chgData name="Guest User" userId="S::urn:spo:anon#a34f62984785cbeec4f5db1ae28640d9a783508c61b1145643529eef8cca1cf6::" providerId="AD" clId="Web-{183899EB-5327-C973-66D6-3A232594BB6E}" dt="2020-12-07T06:26:48.298" v="167"/>
          <ac:spMkLst>
            <pc:docMk/>
            <pc:sldMk cId="707247005" sldId="306"/>
            <ac:spMk id="22" creationId="{8D06CE56-3881-4ADA-8CEF-D18B02C242A3}"/>
          </ac:spMkLst>
        </pc:spChg>
        <pc:spChg chg="add">
          <ac:chgData name="Guest User" userId="S::urn:spo:anon#a34f62984785cbeec4f5db1ae28640d9a783508c61b1145643529eef8cca1cf6::" providerId="AD" clId="Web-{183899EB-5327-C973-66D6-3A232594BB6E}" dt="2020-12-07T06:26:48.298" v="167"/>
          <ac:spMkLst>
            <pc:docMk/>
            <pc:sldMk cId="707247005" sldId="306"/>
            <ac:spMk id="24" creationId="{79F3C543-62EC-4433-9C93-A2CD8764E9B4}"/>
          </ac:spMkLst>
        </pc:spChg>
        <pc:spChg chg="add">
          <ac:chgData name="Guest User" userId="S::urn:spo:anon#a34f62984785cbeec4f5db1ae28640d9a783508c61b1145643529eef8cca1cf6::" providerId="AD" clId="Web-{183899EB-5327-C973-66D6-3A232594BB6E}" dt="2020-12-07T06:26:48.298" v="167"/>
          <ac:spMkLst>
            <pc:docMk/>
            <pc:sldMk cId="707247005" sldId="306"/>
            <ac:spMk id="26" creationId="{0671A8AE-40A1-4631-A6B8-581AFF065482}"/>
          </ac:spMkLst>
        </pc:spChg>
        <pc:spChg chg="add">
          <ac:chgData name="Guest User" userId="S::urn:spo:anon#a34f62984785cbeec4f5db1ae28640d9a783508c61b1145643529eef8cca1cf6::" providerId="AD" clId="Web-{183899EB-5327-C973-66D6-3A232594BB6E}" dt="2020-12-07T06:26:48.298" v="167"/>
          <ac:spMkLst>
            <pc:docMk/>
            <pc:sldMk cId="707247005" sldId="306"/>
            <ac:spMk id="28" creationId="{A44CD100-6267-4E62-AA64-2182A3A6A1C0}"/>
          </ac:spMkLst>
        </pc:spChg>
        <pc:spChg chg="add">
          <ac:chgData name="Guest User" userId="S::urn:spo:anon#a34f62984785cbeec4f5db1ae28640d9a783508c61b1145643529eef8cca1cf6::" providerId="AD" clId="Web-{183899EB-5327-C973-66D6-3A232594BB6E}" dt="2020-12-07T06:26:48.298" v="167"/>
          <ac:spMkLst>
            <pc:docMk/>
            <pc:sldMk cId="707247005" sldId="306"/>
            <ac:spMk id="30" creationId="{AF2F604E-43BE-4DC3-B983-E071523364F8}"/>
          </ac:spMkLst>
        </pc:spChg>
        <pc:spChg chg="add">
          <ac:chgData name="Guest User" userId="S::urn:spo:anon#a34f62984785cbeec4f5db1ae28640d9a783508c61b1145643529eef8cca1cf6::" providerId="AD" clId="Web-{183899EB-5327-C973-66D6-3A232594BB6E}" dt="2020-12-07T06:26:48.298" v="167"/>
          <ac:spMkLst>
            <pc:docMk/>
            <pc:sldMk cId="707247005" sldId="306"/>
            <ac:spMk id="32" creationId="{08C9B587-E65E-4B52-B37C-ABEBB6E87928}"/>
          </ac:spMkLst>
        </pc:spChg>
        <pc:picChg chg="add del">
          <ac:chgData name="Guest User" userId="S::urn:spo:anon#a34f62984785cbeec4f5db1ae28640d9a783508c61b1145643529eef8cca1cf6::" providerId="AD" clId="Web-{183899EB-5327-C973-66D6-3A232594BB6E}" dt="2020-12-07T06:26:56.220" v="168"/>
          <ac:picMkLst>
            <pc:docMk/>
            <pc:sldMk cId="707247005" sldId="306"/>
            <ac:picMk id="18" creationId="{9C730CC4-0329-4B49-8CCA-9FBC6D94922E}"/>
          </ac:picMkLst>
        </pc:picChg>
      </pc:sldChg>
    </pc:docChg>
  </pc:docChgLst>
  <pc:docChgLst>
    <pc:chgData clId="Web-{FD2FC8AE-A5AE-B79F-7E6C-BD21802DA674}"/>
    <pc:docChg chg="modSld">
      <pc:chgData name="" userId="" providerId="" clId="Web-{FD2FC8AE-A5AE-B79F-7E6C-BD21802DA674}" dt="2020-12-07T00:50:53.163" v="11" actId="20577"/>
      <pc:docMkLst>
        <pc:docMk/>
      </pc:docMkLst>
      <pc:sldChg chg="modSp">
        <pc:chgData name="" userId="" providerId="" clId="Web-{FD2FC8AE-A5AE-B79F-7E6C-BD21802DA674}" dt="2020-12-07T00:50:53.163" v="10" actId="20577"/>
        <pc:sldMkLst>
          <pc:docMk/>
          <pc:sldMk cId="4096274197" sldId="256"/>
        </pc:sldMkLst>
        <pc:spChg chg="mod">
          <ac:chgData name="" userId="" providerId="" clId="Web-{FD2FC8AE-A5AE-B79F-7E6C-BD21802DA674}" dt="2020-12-07T00:50:53.163" v="10" actId="20577"/>
          <ac:spMkLst>
            <pc:docMk/>
            <pc:sldMk cId="4096274197" sldId="256"/>
            <ac:spMk id="2" creationId="{7B851346-044C-FF46-909D-8BC74BEEFDEB}"/>
          </ac:spMkLst>
        </pc:spChg>
      </pc:sldChg>
    </pc:docChg>
  </pc:docChgLst>
  <pc:docChgLst>
    <pc:chgData name="Mrs. Kwan" userId="S::mrskwan@staffemail.apu.edu.my::d54864ee-436e-42e3-823d-dc20e3248ad7" providerId="AD" clId="Web-{9F644156-0849-2622-98CF-5ABF188A66EB}"/>
    <pc:docChg chg="modSld">
      <pc:chgData name="Mrs. Kwan" userId="S::mrskwan@staffemail.apu.edu.my::d54864ee-436e-42e3-823d-dc20e3248ad7" providerId="AD" clId="Web-{9F644156-0849-2622-98CF-5ABF188A66EB}" dt="2020-12-04T05:27:03.884" v="27" actId="20577"/>
      <pc:docMkLst>
        <pc:docMk/>
      </pc:docMkLst>
      <pc:sldChg chg="modSp">
        <pc:chgData name="Mrs. Kwan" userId="S::mrskwan@staffemail.apu.edu.my::d54864ee-436e-42e3-823d-dc20e3248ad7" providerId="AD" clId="Web-{9F644156-0849-2622-98CF-5ABF188A66EB}" dt="2020-12-04T05:26:49.697" v="11" actId="20577"/>
        <pc:sldMkLst>
          <pc:docMk/>
          <pc:sldMk cId="1013087050" sldId="268"/>
        </pc:sldMkLst>
        <pc:spChg chg="mod">
          <ac:chgData name="Mrs. Kwan" userId="S::mrskwan@staffemail.apu.edu.my::d54864ee-436e-42e3-823d-dc20e3248ad7" providerId="AD" clId="Web-{9F644156-0849-2622-98CF-5ABF188A66EB}" dt="2020-12-04T05:26:49.697" v="11" actId="20577"/>
          <ac:spMkLst>
            <pc:docMk/>
            <pc:sldMk cId="1013087050" sldId="268"/>
            <ac:spMk id="2" creationId="{BFA33E20-3195-BC44-AD98-570851C6EED1}"/>
          </ac:spMkLst>
        </pc:spChg>
      </pc:sldChg>
      <pc:sldChg chg="modSp">
        <pc:chgData name="Mrs. Kwan" userId="S::mrskwan@staffemail.apu.edu.my::d54864ee-436e-42e3-823d-dc20e3248ad7" providerId="AD" clId="Web-{9F644156-0849-2622-98CF-5ABF188A66EB}" dt="2020-12-04T05:27:02.337" v="25" actId="20577"/>
        <pc:sldMkLst>
          <pc:docMk/>
          <pc:sldMk cId="3865483293" sldId="270"/>
        </pc:sldMkLst>
        <pc:spChg chg="mod">
          <ac:chgData name="Mrs. Kwan" userId="S::mrskwan@staffemail.apu.edu.my::d54864ee-436e-42e3-823d-dc20e3248ad7" providerId="AD" clId="Web-{9F644156-0849-2622-98CF-5ABF188A66EB}" dt="2020-12-04T05:27:02.337" v="25" actId="20577"/>
          <ac:spMkLst>
            <pc:docMk/>
            <pc:sldMk cId="3865483293" sldId="270"/>
            <ac:spMk id="2" creationId="{818B69C8-B2C6-3F44-8BCD-77B8DD47F4E4}"/>
          </ac:spMkLst>
        </pc:spChg>
      </pc:sldChg>
    </pc:docChg>
  </pc:docChgLst>
  <pc:docChgLst>
    <pc:chgData name="Raeveen Pasupathy" userId="989e1d08-0f79-471c-b118-5dca396fe10a" providerId="ADAL" clId="{589A926E-1F07-1749-ACDE-7FB1B447F978}"/>
    <pc:docChg chg="undo custSel mod addSld delSld modSld sldOrd">
      <pc:chgData name="Raeveen Pasupathy" userId="989e1d08-0f79-471c-b118-5dca396fe10a" providerId="ADAL" clId="{589A926E-1F07-1749-ACDE-7FB1B447F978}" dt="2020-12-07T09:36:52.145" v="12828" actId="1076"/>
      <pc:docMkLst>
        <pc:docMk/>
      </pc:docMkLst>
      <pc:sldChg chg="addSp delSp modSp mod modTransition modAnim">
        <pc:chgData name="Raeveen Pasupathy" userId="989e1d08-0f79-471c-b118-5dca396fe10a" providerId="ADAL" clId="{589A926E-1F07-1749-ACDE-7FB1B447F978}" dt="2020-12-04T04:21:18.355" v="6548" actId="20577"/>
        <pc:sldMkLst>
          <pc:docMk/>
          <pc:sldMk cId="4096274197" sldId="256"/>
        </pc:sldMkLst>
        <pc:spChg chg="add mod">
          <ac:chgData name="Raeveen Pasupathy" userId="989e1d08-0f79-471c-b118-5dca396fe10a" providerId="ADAL" clId="{589A926E-1F07-1749-ACDE-7FB1B447F978}" dt="2020-12-04T04:21:18.355" v="6548" actId="20577"/>
          <ac:spMkLst>
            <pc:docMk/>
            <pc:sldMk cId="4096274197" sldId="256"/>
            <ac:spMk id="11" creationId="{EBF17235-A209-7246-9672-9EB14981C815}"/>
          </ac:spMkLst>
        </pc:spChg>
        <pc:spChg chg="mod">
          <ac:chgData name="Raeveen Pasupathy" userId="989e1d08-0f79-471c-b118-5dca396fe10a" providerId="ADAL" clId="{589A926E-1F07-1749-ACDE-7FB1B447F978}" dt="2020-12-04T04:20:59.841" v="6516"/>
          <ac:spMkLst>
            <pc:docMk/>
            <pc:sldMk cId="4096274197" sldId="256"/>
            <ac:spMk id="80" creationId="{6636EEA7-8C5A-2F4E-89EA-D6E472B421E0}"/>
          </ac:spMkLst>
        </pc:spChg>
        <pc:spChg chg="add del mod">
          <ac:chgData name="Raeveen Pasupathy" userId="989e1d08-0f79-471c-b118-5dca396fe10a" providerId="ADAL" clId="{589A926E-1F07-1749-ACDE-7FB1B447F978}" dt="2020-11-22T12:16:41.889" v="2"/>
          <ac:spMkLst>
            <pc:docMk/>
            <pc:sldMk cId="4096274197" sldId="256"/>
            <ac:spMk id="81" creationId="{03FCA924-79FC-1F45-AD16-7B32FF48A9B8}"/>
          </ac:spMkLst>
        </pc:spChg>
        <pc:spChg chg="add del mod">
          <ac:chgData name="Raeveen Pasupathy" userId="989e1d08-0f79-471c-b118-5dca396fe10a" providerId="ADAL" clId="{589A926E-1F07-1749-ACDE-7FB1B447F978}" dt="2020-11-22T12:22:39.886" v="396" actId="478"/>
          <ac:spMkLst>
            <pc:docMk/>
            <pc:sldMk cId="4096274197" sldId="256"/>
            <ac:spMk id="83" creationId="{6E8F1189-2336-C144-A054-C79A9DF32854}"/>
          </ac:spMkLst>
        </pc:spChg>
        <pc:picChg chg="mod">
          <ac:chgData name="Raeveen Pasupathy" userId="989e1d08-0f79-471c-b118-5dca396fe10a" providerId="ADAL" clId="{589A926E-1F07-1749-ACDE-7FB1B447F978}" dt="2020-11-22T12:21:52.569" v="325" actId="14100"/>
          <ac:picMkLst>
            <pc:docMk/>
            <pc:sldMk cId="4096274197" sldId="256"/>
            <ac:picMk id="78" creationId="{E79DB87F-3967-0446-8FC1-EE6735010C73}"/>
          </ac:picMkLst>
        </pc:picChg>
      </pc:sldChg>
      <pc:sldChg chg="addSp delSp modSp new mod modTransition setBg setClrOvrMap modNotesTx">
        <pc:chgData name="Raeveen Pasupathy" userId="989e1d08-0f79-471c-b118-5dca396fe10a" providerId="ADAL" clId="{589A926E-1F07-1749-ACDE-7FB1B447F978}" dt="2020-12-04T04:13:40.683" v="6504" actId="114"/>
        <pc:sldMkLst>
          <pc:docMk/>
          <pc:sldMk cId="3028687558" sldId="257"/>
        </pc:sldMkLst>
        <pc:spChg chg="mod">
          <ac:chgData name="Raeveen Pasupathy" userId="989e1d08-0f79-471c-b118-5dca396fe10a" providerId="ADAL" clId="{589A926E-1F07-1749-ACDE-7FB1B447F978}" dt="2020-12-04T02:21:45.240" v="2693" actId="20577"/>
          <ac:spMkLst>
            <pc:docMk/>
            <pc:sldMk cId="3028687558" sldId="257"/>
            <ac:spMk id="2" creationId="{FE466D02-D5ED-034C-8318-D87CF19809EA}"/>
          </ac:spMkLst>
        </pc:spChg>
        <pc:spChg chg="add del mod">
          <ac:chgData name="Raeveen Pasupathy" userId="989e1d08-0f79-471c-b118-5dca396fe10a" providerId="ADAL" clId="{589A926E-1F07-1749-ACDE-7FB1B447F978}" dt="2020-11-22T12:21:07.502" v="312" actId="26606"/>
          <ac:spMkLst>
            <pc:docMk/>
            <pc:sldMk cId="3028687558" sldId="257"/>
            <ac:spMk id="3" creationId="{2567E735-5AF1-F047-9BBE-37D5012B0741}"/>
          </ac:spMkLst>
        </pc:spChg>
        <pc:spChg chg="add del mod">
          <ac:chgData name="Raeveen Pasupathy" userId="989e1d08-0f79-471c-b118-5dca396fe10a" providerId="ADAL" clId="{589A926E-1F07-1749-ACDE-7FB1B447F978}" dt="2020-12-04T02:21:50.754" v="2694" actId="478"/>
          <ac:spMkLst>
            <pc:docMk/>
            <pc:sldMk cId="3028687558" sldId="257"/>
            <ac:spMk id="3" creationId="{94CAAA9C-3283-8346-A52E-E22C3AF794AA}"/>
          </ac:spMkLst>
        </pc:spChg>
        <pc:spChg chg="add del">
          <ac:chgData name="Raeveen Pasupathy" userId="989e1d08-0f79-471c-b118-5dca396fe10a" providerId="ADAL" clId="{589A926E-1F07-1749-ACDE-7FB1B447F978}" dt="2020-11-22T12:21:01.742" v="305" actId="26606"/>
          <ac:spMkLst>
            <pc:docMk/>
            <pc:sldMk cId="3028687558" sldId="257"/>
            <ac:spMk id="8" creationId="{CBB2B1F0-0DD6-4744-9A46-7A344FB48E40}"/>
          </ac:spMkLst>
        </pc:spChg>
        <pc:spChg chg="add mod">
          <ac:chgData name="Raeveen Pasupathy" userId="989e1d08-0f79-471c-b118-5dca396fe10a" providerId="ADAL" clId="{589A926E-1F07-1749-ACDE-7FB1B447F978}" dt="2020-12-04T04:13:40.683" v="6504" actId="114"/>
          <ac:spMkLst>
            <pc:docMk/>
            <pc:sldMk cId="3028687558" sldId="257"/>
            <ac:spMk id="9" creationId="{1A1BBAC7-F987-A24E-9CAA-258BBFFFC3EE}"/>
          </ac:spMkLst>
        </pc:spChg>
        <pc:spChg chg="add del">
          <ac:chgData name="Raeveen Pasupathy" userId="989e1d08-0f79-471c-b118-5dca396fe10a" providerId="ADAL" clId="{589A926E-1F07-1749-ACDE-7FB1B447F978}" dt="2020-11-22T12:20:50.130" v="299" actId="26606"/>
          <ac:spMkLst>
            <pc:docMk/>
            <pc:sldMk cId="3028687558" sldId="257"/>
            <ac:spMk id="9" creationId="{9AA72BD9-2C5A-4EDC-931F-5AA08EACA0F3}"/>
          </ac:spMkLst>
        </pc:spChg>
        <pc:spChg chg="add del">
          <ac:chgData name="Raeveen Pasupathy" userId="989e1d08-0f79-471c-b118-5dca396fe10a" providerId="ADAL" clId="{589A926E-1F07-1749-ACDE-7FB1B447F978}" dt="2020-11-22T12:21:01.742" v="305" actId="26606"/>
          <ac:spMkLst>
            <pc:docMk/>
            <pc:sldMk cId="3028687558" sldId="257"/>
            <ac:spMk id="10" creationId="{7A0B5DEA-ADF6-4BA5-9307-147F0A4685A0}"/>
          </ac:spMkLst>
        </pc:spChg>
        <pc:spChg chg="add del">
          <ac:chgData name="Raeveen Pasupathy" userId="989e1d08-0f79-471c-b118-5dca396fe10a" providerId="ADAL" clId="{589A926E-1F07-1749-ACDE-7FB1B447F978}" dt="2020-11-22T12:20:50.130" v="299" actId="26606"/>
          <ac:spMkLst>
            <pc:docMk/>
            <pc:sldMk cId="3028687558" sldId="257"/>
            <ac:spMk id="11" creationId="{8A6DB0E6-E65F-4229-A5A0-2500203B6CC3}"/>
          </ac:spMkLst>
        </pc:spChg>
        <pc:spChg chg="add del">
          <ac:chgData name="Raeveen Pasupathy" userId="989e1d08-0f79-471c-b118-5dca396fe10a" providerId="ADAL" clId="{589A926E-1F07-1749-ACDE-7FB1B447F978}" dt="2020-11-22T12:21:01.742" v="305" actId="26606"/>
          <ac:spMkLst>
            <pc:docMk/>
            <pc:sldMk cId="3028687558" sldId="257"/>
            <ac:spMk id="12" creationId="{9DECDBF4-02B6-4BB4-B65B-B8107AD6A9E8}"/>
          </ac:spMkLst>
        </pc:spChg>
        <pc:spChg chg="add del">
          <ac:chgData name="Raeveen Pasupathy" userId="989e1d08-0f79-471c-b118-5dca396fe10a" providerId="ADAL" clId="{589A926E-1F07-1749-ACDE-7FB1B447F978}" dt="2020-11-22T12:20:50.130" v="299" actId="26606"/>
          <ac:spMkLst>
            <pc:docMk/>
            <pc:sldMk cId="3028687558" sldId="257"/>
            <ac:spMk id="13" creationId="{55D4142C-5077-457F-A6AD-3FECFDB39685}"/>
          </ac:spMkLst>
        </pc:spChg>
        <pc:spChg chg="add del">
          <ac:chgData name="Raeveen Pasupathy" userId="989e1d08-0f79-471c-b118-5dca396fe10a" providerId="ADAL" clId="{589A926E-1F07-1749-ACDE-7FB1B447F978}" dt="2020-11-22T12:21:05.994" v="309" actId="26606"/>
          <ac:spMkLst>
            <pc:docMk/>
            <pc:sldMk cId="3028687558" sldId="257"/>
            <ac:spMk id="14" creationId="{463EEC44-1BA3-44ED-81FC-A644B04B2A44}"/>
          </ac:spMkLst>
        </pc:spChg>
        <pc:spChg chg="add del">
          <ac:chgData name="Raeveen Pasupathy" userId="989e1d08-0f79-471c-b118-5dca396fe10a" providerId="ADAL" clId="{589A926E-1F07-1749-ACDE-7FB1B447F978}" dt="2020-11-22T12:20:50.130" v="299" actId="26606"/>
          <ac:spMkLst>
            <pc:docMk/>
            <pc:sldMk cId="3028687558" sldId="257"/>
            <ac:spMk id="15" creationId="{7A5F0580-5EE9-419F-96EE-B6529EF6E7D0}"/>
          </ac:spMkLst>
        </pc:spChg>
        <pc:spChg chg="add del">
          <ac:chgData name="Raeveen Pasupathy" userId="989e1d08-0f79-471c-b118-5dca396fe10a" providerId="ADAL" clId="{589A926E-1F07-1749-ACDE-7FB1B447F978}" dt="2020-11-22T12:20:51.843" v="301" actId="26606"/>
          <ac:spMkLst>
            <pc:docMk/>
            <pc:sldMk cId="3028687558" sldId="257"/>
            <ac:spMk id="17" creationId="{53B021B3-DE93-4AB7-8A18-CF5F1CED88B8}"/>
          </ac:spMkLst>
        </pc:spChg>
        <pc:spChg chg="add del">
          <ac:chgData name="Raeveen Pasupathy" userId="989e1d08-0f79-471c-b118-5dca396fe10a" providerId="ADAL" clId="{589A926E-1F07-1749-ACDE-7FB1B447F978}" dt="2020-11-22T12:20:51.843" v="301" actId="26606"/>
          <ac:spMkLst>
            <pc:docMk/>
            <pc:sldMk cId="3028687558" sldId="257"/>
            <ac:spMk id="18" creationId="{52D502E5-F6B4-4D58-B4AE-FC466FF15EE8}"/>
          </ac:spMkLst>
        </pc:spChg>
        <pc:spChg chg="add del">
          <ac:chgData name="Raeveen Pasupathy" userId="989e1d08-0f79-471c-b118-5dca396fe10a" providerId="ADAL" clId="{589A926E-1F07-1749-ACDE-7FB1B447F978}" dt="2020-11-22T12:20:51.843" v="301" actId="26606"/>
          <ac:spMkLst>
            <pc:docMk/>
            <pc:sldMk cId="3028687558" sldId="257"/>
            <ac:spMk id="19" creationId="{9DECDBF4-02B6-4BB4-B65B-B8107AD6A9E8}"/>
          </ac:spMkLst>
        </pc:spChg>
        <pc:spChg chg="add del">
          <ac:chgData name="Raeveen Pasupathy" userId="989e1d08-0f79-471c-b118-5dca396fe10a" providerId="ADAL" clId="{589A926E-1F07-1749-ACDE-7FB1B447F978}" dt="2020-11-22T12:20:57.955" v="303" actId="26606"/>
          <ac:spMkLst>
            <pc:docMk/>
            <pc:sldMk cId="3028687558" sldId="257"/>
            <ac:spMk id="22" creationId="{44AD29B6-BF3B-4407-9E75-52DF8E3B29F1}"/>
          </ac:spMkLst>
        </pc:spChg>
        <pc:spChg chg="add del">
          <ac:chgData name="Raeveen Pasupathy" userId="989e1d08-0f79-471c-b118-5dca396fe10a" providerId="ADAL" clId="{589A926E-1F07-1749-ACDE-7FB1B447F978}" dt="2020-11-22T12:20:57.955" v="303" actId="26606"/>
          <ac:spMkLst>
            <pc:docMk/>
            <pc:sldMk cId="3028687558" sldId="257"/>
            <ac:spMk id="23" creationId="{55F8BA08-3E38-4B70-B93A-74F08E092206}"/>
          </ac:spMkLst>
        </pc:spChg>
        <pc:spChg chg="add del">
          <ac:chgData name="Raeveen Pasupathy" userId="989e1d08-0f79-471c-b118-5dca396fe10a" providerId="ADAL" clId="{589A926E-1F07-1749-ACDE-7FB1B447F978}" dt="2020-11-22T12:20:57.955" v="303" actId="26606"/>
          <ac:spMkLst>
            <pc:docMk/>
            <pc:sldMk cId="3028687558" sldId="257"/>
            <ac:spMk id="24" creationId="{357F1B33-79AB-4A71-8CEC-4546D709B8C8}"/>
          </ac:spMkLst>
        </pc:spChg>
        <pc:spChg chg="add del">
          <ac:chgData name="Raeveen Pasupathy" userId="989e1d08-0f79-471c-b118-5dca396fe10a" providerId="ADAL" clId="{589A926E-1F07-1749-ACDE-7FB1B447F978}" dt="2020-11-22T12:21:01.742" v="305" actId="26606"/>
          <ac:spMkLst>
            <pc:docMk/>
            <pc:sldMk cId="3028687558" sldId="257"/>
            <ac:spMk id="27" creationId="{2567E735-5AF1-F047-9BBE-37D5012B0741}"/>
          </ac:spMkLst>
        </pc:spChg>
        <pc:spChg chg="add del">
          <ac:chgData name="Raeveen Pasupathy" userId="989e1d08-0f79-471c-b118-5dca396fe10a" providerId="ADAL" clId="{589A926E-1F07-1749-ACDE-7FB1B447F978}" dt="2020-11-22T12:21:04.216" v="307" actId="26606"/>
          <ac:spMkLst>
            <pc:docMk/>
            <pc:sldMk cId="3028687558" sldId="257"/>
            <ac:spMk id="29" creationId="{44AD29B6-BF3B-4407-9E75-52DF8E3B29F1}"/>
          </ac:spMkLst>
        </pc:spChg>
        <pc:spChg chg="add del">
          <ac:chgData name="Raeveen Pasupathy" userId="989e1d08-0f79-471c-b118-5dca396fe10a" providerId="ADAL" clId="{589A926E-1F07-1749-ACDE-7FB1B447F978}" dt="2020-11-22T12:21:04.216" v="307" actId="26606"/>
          <ac:spMkLst>
            <pc:docMk/>
            <pc:sldMk cId="3028687558" sldId="257"/>
            <ac:spMk id="30" creationId="{55F8BA08-3E38-4B70-B93A-74F08E092206}"/>
          </ac:spMkLst>
        </pc:spChg>
        <pc:spChg chg="add del">
          <ac:chgData name="Raeveen Pasupathy" userId="989e1d08-0f79-471c-b118-5dca396fe10a" providerId="ADAL" clId="{589A926E-1F07-1749-ACDE-7FB1B447F978}" dt="2020-11-22T12:21:04.216" v="307" actId="26606"/>
          <ac:spMkLst>
            <pc:docMk/>
            <pc:sldMk cId="3028687558" sldId="257"/>
            <ac:spMk id="31" creationId="{357F1B33-79AB-4A71-8CEC-4546D709B8C8}"/>
          </ac:spMkLst>
        </pc:spChg>
        <pc:spChg chg="add del">
          <ac:chgData name="Raeveen Pasupathy" userId="989e1d08-0f79-471c-b118-5dca396fe10a" providerId="ADAL" clId="{589A926E-1F07-1749-ACDE-7FB1B447F978}" dt="2020-11-22T12:21:05.994" v="309" actId="26606"/>
          <ac:spMkLst>
            <pc:docMk/>
            <pc:sldMk cId="3028687558" sldId="257"/>
            <ac:spMk id="34" creationId="{1C799903-48D5-4A31-A1A2-541072D9771E}"/>
          </ac:spMkLst>
        </pc:spChg>
        <pc:spChg chg="add del">
          <ac:chgData name="Raeveen Pasupathy" userId="989e1d08-0f79-471c-b118-5dca396fe10a" providerId="ADAL" clId="{589A926E-1F07-1749-ACDE-7FB1B447F978}" dt="2020-11-22T12:21:05.994" v="309" actId="26606"/>
          <ac:spMkLst>
            <pc:docMk/>
            <pc:sldMk cId="3028687558" sldId="257"/>
            <ac:spMk id="35" creationId="{8EFFF109-FC58-4FD3-BE05-9775A1310F55}"/>
          </ac:spMkLst>
        </pc:spChg>
        <pc:spChg chg="add del">
          <ac:chgData name="Raeveen Pasupathy" userId="989e1d08-0f79-471c-b118-5dca396fe10a" providerId="ADAL" clId="{589A926E-1F07-1749-ACDE-7FB1B447F978}" dt="2020-11-22T12:21:05.994" v="309" actId="26606"/>
          <ac:spMkLst>
            <pc:docMk/>
            <pc:sldMk cId="3028687558" sldId="257"/>
            <ac:spMk id="36" creationId="{E1B96AD6-92A9-4273-A62B-96A1C3E0BA95}"/>
          </ac:spMkLst>
        </pc:spChg>
        <pc:spChg chg="add del">
          <ac:chgData name="Raeveen Pasupathy" userId="989e1d08-0f79-471c-b118-5dca396fe10a" providerId="ADAL" clId="{589A926E-1F07-1749-ACDE-7FB1B447F978}" dt="2020-11-22T12:21:05.994" v="309" actId="26606"/>
          <ac:spMkLst>
            <pc:docMk/>
            <pc:sldMk cId="3028687558" sldId="257"/>
            <ac:spMk id="37" creationId="{2567E735-5AF1-F047-9BBE-37D5012B0741}"/>
          </ac:spMkLst>
        </pc:spChg>
        <pc:spChg chg="add del">
          <ac:chgData name="Raeveen Pasupathy" userId="989e1d08-0f79-471c-b118-5dca396fe10a" providerId="ADAL" clId="{589A926E-1F07-1749-ACDE-7FB1B447F978}" dt="2020-11-22T12:21:07.477" v="311" actId="26606"/>
          <ac:spMkLst>
            <pc:docMk/>
            <pc:sldMk cId="3028687558" sldId="257"/>
            <ac:spMk id="39" creationId="{BC68A55F-7B32-44D8-AEE5-1AF40532656C}"/>
          </ac:spMkLst>
        </pc:spChg>
        <pc:spChg chg="add del">
          <ac:chgData name="Raeveen Pasupathy" userId="989e1d08-0f79-471c-b118-5dca396fe10a" providerId="ADAL" clId="{589A926E-1F07-1749-ACDE-7FB1B447F978}" dt="2020-11-22T12:21:07.477" v="311" actId="26606"/>
          <ac:spMkLst>
            <pc:docMk/>
            <pc:sldMk cId="3028687558" sldId="257"/>
            <ac:spMk id="40" creationId="{CD1AAA2C-FBBE-42AA-B869-31D524B7653F}"/>
          </ac:spMkLst>
        </pc:spChg>
        <pc:spChg chg="add del">
          <ac:chgData name="Raeveen Pasupathy" userId="989e1d08-0f79-471c-b118-5dca396fe10a" providerId="ADAL" clId="{589A926E-1F07-1749-ACDE-7FB1B447F978}" dt="2020-11-22T12:21:07.477" v="311" actId="26606"/>
          <ac:spMkLst>
            <pc:docMk/>
            <pc:sldMk cId="3028687558" sldId="257"/>
            <ac:spMk id="41" creationId="{5F937BBF-9326-4230-AB1B-F1795E350559}"/>
          </ac:spMkLst>
        </pc:spChg>
        <pc:spChg chg="add del">
          <ac:chgData name="Raeveen Pasupathy" userId="989e1d08-0f79-471c-b118-5dca396fe10a" providerId="ADAL" clId="{589A926E-1F07-1749-ACDE-7FB1B447F978}" dt="2020-11-23T09:43:13.501" v="1146" actId="26606"/>
          <ac:spMkLst>
            <pc:docMk/>
            <pc:sldMk cId="3028687558" sldId="257"/>
            <ac:spMk id="44" creationId="{CBB2B1F0-0DD6-4744-9A46-7A344FB48E40}"/>
          </ac:spMkLst>
        </pc:spChg>
        <pc:spChg chg="add del">
          <ac:chgData name="Raeveen Pasupathy" userId="989e1d08-0f79-471c-b118-5dca396fe10a" providerId="ADAL" clId="{589A926E-1F07-1749-ACDE-7FB1B447F978}" dt="2020-11-23T09:43:13.501" v="1146" actId="26606"/>
          <ac:spMkLst>
            <pc:docMk/>
            <pc:sldMk cId="3028687558" sldId="257"/>
            <ac:spMk id="45" creationId="{7A0B5DEA-ADF6-4BA5-9307-147F0A4685A0}"/>
          </ac:spMkLst>
        </pc:spChg>
        <pc:spChg chg="add del">
          <ac:chgData name="Raeveen Pasupathy" userId="989e1d08-0f79-471c-b118-5dca396fe10a" providerId="ADAL" clId="{589A926E-1F07-1749-ACDE-7FB1B447F978}" dt="2020-11-23T09:43:13.501" v="1146" actId="26606"/>
          <ac:spMkLst>
            <pc:docMk/>
            <pc:sldMk cId="3028687558" sldId="257"/>
            <ac:spMk id="46" creationId="{9DECDBF4-02B6-4BB4-B65B-B8107AD6A9E8}"/>
          </ac:spMkLst>
        </pc:spChg>
        <pc:spChg chg="add mod">
          <ac:chgData name="Raeveen Pasupathy" userId="989e1d08-0f79-471c-b118-5dca396fe10a" providerId="ADAL" clId="{589A926E-1F07-1749-ACDE-7FB1B447F978}" dt="2020-12-04T02:24:27.254" v="3072" actId="20577"/>
          <ac:spMkLst>
            <pc:docMk/>
            <pc:sldMk cId="3028687558" sldId="257"/>
            <ac:spMk id="47" creationId="{2567E735-5AF1-F047-9BBE-37D5012B0741}"/>
          </ac:spMkLst>
        </pc:spChg>
        <pc:spChg chg="add">
          <ac:chgData name="Raeveen Pasupathy" userId="989e1d08-0f79-471c-b118-5dca396fe10a" providerId="ADAL" clId="{589A926E-1F07-1749-ACDE-7FB1B447F978}" dt="2020-11-23T09:43:13.501" v="1146" actId="26606"/>
          <ac:spMkLst>
            <pc:docMk/>
            <pc:sldMk cId="3028687558" sldId="257"/>
            <ac:spMk id="52" creationId="{DAF1966E-FD40-4A4A-B61B-C4DF7FA05F06}"/>
          </ac:spMkLst>
        </pc:spChg>
        <pc:spChg chg="add">
          <ac:chgData name="Raeveen Pasupathy" userId="989e1d08-0f79-471c-b118-5dca396fe10a" providerId="ADAL" clId="{589A926E-1F07-1749-ACDE-7FB1B447F978}" dt="2020-11-23T09:43:13.501" v="1146" actId="26606"/>
          <ac:spMkLst>
            <pc:docMk/>
            <pc:sldMk cId="3028687558" sldId="257"/>
            <ac:spMk id="54" creationId="{047BFA19-D45E-416B-A404-7AF2F3F27017}"/>
          </ac:spMkLst>
        </pc:spChg>
        <pc:spChg chg="add">
          <ac:chgData name="Raeveen Pasupathy" userId="989e1d08-0f79-471c-b118-5dca396fe10a" providerId="ADAL" clId="{589A926E-1F07-1749-ACDE-7FB1B447F978}" dt="2020-11-23T09:43:13.501" v="1146" actId="26606"/>
          <ac:spMkLst>
            <pc:docMk/>
            <pc:sldMk cId="3028687558" sldId="257"/>
            <ac:spMk id="56" creationId="{8E0105E7-23DB-4CF2-8258-FF47C7620F6E}"/>
          </ac:spMkLst>
        </pc:spChg>
        <pc:spChg chg="add">
          <ac:chgData name="Raeveen Pasupathy" userId="989e1d08-0f79-471c-b118-5dca396fe10a" providerId="ADAL" clId="{589A926E-1F07-1749-ACDE-7FB1B447F978}" dt="2020-11-23T09:43:13.501" v="1146" actId="26606"/>
          <ac:spMkLst>
            <pc:docMk/>
            <pc:sldMk cId="3028687558" sldId="257"/>
            <ac:spMk id="58" creationId="{074B4F7D-14B2-478B-8BF5-01E4E0C5D263}"/>
          </ac:spMkLst>
        </pc:spChg>
        <pc:graphicFrameChg chg="add del">
          <ac:chgData name="Raeveen Pasupathy" userId="989e1d08-0f79-471c-b118-5dca396fe10a" providerId="ADAL" clId="{589A926E-1F07-1749-ACDE-7FB1B447F978}" dt="2020-11-22T12:20:51.843" v="301" actId="26606"/>
          <ac:graphicFrameMkLst>
            <pc:docMk/>
            <pc:sldMk cId="3028687558" sldId="257"/>
            <ac:graphicFrameMk id="20" creationId="{940DC99A-FC93-4454-BDA4-5D878D585138}"/>
          </ac:graphicFrameMkLst>
        </pc:graphicFrameChg>
        <pc:graphicFrameChg chg="add del">
          <ac:chgData name="Raeveen Pasupathy" userId="989e1d08-0f79-471c-b118-5dca396fe10a" providerId="ADAL" clId="{589A926E-1F07-1749-ACDE-7FB1B447F978}" dt="2020-11-22T12:20:57.955" v="303" actId="26606"/>
          <ac:graphicFrameMkLst>
            <pc:docMk/>
            <pc:sldMk cId="3028687558" sldId="257"/>
            <ac:graphicFrameMk id="25" creationId="{61F192E6-FFFB-4F15-90EB-44759E81B30F}"/>
          </ac:graphicFrameMkLst>
        </pc:graphicFrameChg>
        <pc:graphicFrameChg chg="add del">
          <ac:chgData name="Raeveen Pasupathy" userId="989e1d08-0f79-471c-b118-5dca396fe10a" providerId="ADAL" clId="{589A926E-1F07-1749-ACDE-7FB1B447F978}" dt="2020-11-22T12:21:04.216" v="307" actId="26606"/>
          <ac:graphicFrameMkLst>
            <pc:docMk/>
            <pc:sldMk cId="3028687558" sldId="257"/>
            <ac:graphicFrameMk id="32" creationId="{61F192E6-FFFB-4F15-90EB-44759E81B30F}"/>
          </ac:graphicFrameMkLst>
        </pc:graphicFrameChg>
        <pc:graphicFrameChg chg="add del">
          <ac:chgData name="Raeveen Pasupathy" userId="989e1d08-0f79-471c-b118-5dca396fe10a" providerId="ADAL" clId="{589A926E-1F07-1749-ACDE-7FB1B447F978}" dt="2020-11-22T12:21:07.477" v="311" actId="26606"/>
          <ac:graphicFrameMkLst>
            <pc:docMk/>
            <pc:sldMk cId="3028687558" sldId="257"/>
            <ac:graphicFrameMk id="42" creationId="{71F937F0-CEA0-4DF2-A187-406D434845E4}"/>
          </ac:graphicFrameMkLst>
        </pc:graphicFrameChg>
        <pc:picChg chg="add del">
          <ac:chgData name="Raeveen Pasupathy" userId="989e1d08-0f79-471c-b118-5dca396fe10a" providerId="ADAL" clId="{589A926E-1F07-1749-ACDE-7FB1B447F978}" dt="2020-11-22T12:20:50.130" v="299" actId="26606"/>
          <ac:picMkLst>
            <pc:docMk/>
            <pc:sldMk cId="3028687558" sldId="257"/>
            <ac:picMk id="5" creationId="{480E4B5F-DEA6-4BF3-B592-223FBC789B60}"/>
          </ac:picMkLst>
        </pc:picChg>
        <pc:picChg chg="add del mod">
          <ac:chgData name="Raeveen Pasupathy" userId="989e1d08-0f79-471c-b118-5dca396fe10a" providerId="ADAL" clId="{589A926E-1F07-1749-ACDE-7FB1B447F978}" dt="2020-11-22T12:24:28.828" v="406" actId="478"/>
          <ac:picMkLst>
            <pc:docMk/>
            <pc:sldMk cId="3028687558" sldId="257"/>
            <ac:picMk id="6" creationId="{F63B6B98-8FF5-E74D-AD54-04E8F1186AC5}"/>
          </ac:picMkLst>
        </pc:picChg>
        <pc:picChg chg="add del mod">
          <ac:chgData name="Raeveen Pasupathy" userId="989e1d08-0f79-471c-b118-5dca396fe10a" providerId="ADAL" clId="{589A926E-1F07-1749-ACDE-7FB1B447F978}" dt="2020-12-04T02:31:07.928" v="3503"/>
          <ac:picMkLst>
            <pc:docMk/>
            <pc:sldMk cId="3028687558" sldId="257"/>
            <ac:picMk id="10" creationId="{24750B0A-1B61-D54B-B177-5E2F3FA0AF54}"/>
          </ac:picMkLst>
        </pc:picChg>
      </pc:sldChg>
      <pc:sldChg chg="addSp delSp modSp add mod modTransition modNotesTx">
        <pc:chgData name="Raeveen Pasupathy" userId="989e1d08-0f79-471c-b118-5dca396fe10a" providerId="ADAL" clId="{589A926E-1F07-1749-ACDE-7FB1B447F978}" dt="2020-12-04T04:13:33.083" v="6500" actId="114"/>
        <pc:sldMkLst>
          <pc:docMk/>
          <pc:sldMk cId="82857313" sldId="258"/>
        </pc:sldMkLst>
        <pc:spChg chg="mod">
          <ac:chgData name="Raeveen Pasupathy" userId="989e1d08-0f79-471c-b118-5dca396fe10a" providerId="ADAL" clId="{589A926E-1F07-1749-ACDE-7FB1B447F978}" dt="2020-12-04T02:29:55.050" v="3396" actId="20577"/>
          <ac:spMkLst>
            <pc:docMk/>
            <pc:sldMk cId="82857313" sldId="258"/>
            <ac:spMk id="2" creationId="{FE466D02-D5ED-034C-8318-D87CF19809EA}"/>
          </ac:spMkLst>
        </pc:spChg>
        <pc:spChg chg="add mod">
          <ac:chgData name="Raeveen Pasupathy" userId="989e1d08-0f79-471c-b118-5dca396fe10a" providerId="ADAL" clId="{589A926E-1F07-1749-ACDE-7FB1B447F978}" dt="2020-12-04T04:13:33.083" v="6500" actId="114"/>
          <ac:spMkLst>
            <pc:docMk/>
            <pc:sldMk cId="82857313" sldId="258"/>
            <ac:spMk id="8" creationId="{03C1518E-FAF3-F944-8A27-A103F58B56EE}"/>
          </ac:spMkLst>
        </pc:spChg>
        <pc:spChg chg="add del">
          <ac:chgData name="Raeveen Pasupathy" userId="989e1d08-0f79-471c-b118-5dca396fe10a" providerId="ADAL" clId="{589A926E-1F07-1749-ACDE-7FB1B447F978}" dt="2020-11-22T12:29:39.353" v="974" actId="26606"/>
          <ac:spMkLst>
            <pc:docMk/>
            <pc:sldMk cId="82857313" sldId="258"/>
            <ac:spMk id="44" creationId="{CBB2B1F0-0DD6-4744-9A46-7A344FB48E40}"/>
          </ac:spMkLst>
        </pc:spChg>
        <pc:spChg chg="add del">
          <ac:chgData name="Raeveen Pasupathy" userId="989e1d08-0f79-471c-b118-5dca396fe10a" providerId="ADAL" clId="{589A926E-1F07-1749-ACDE-7FB1B447F978}" dt="2020-11-22T12:29:39.353" v="974" actId="26606"/>
          <ac:spMkLst>
            <pc:docMk/>
            <pc:sldMk cId="82857313" sldId="258"/>
            <ac:spMk id="45" creationId="{7A0B5DEA-ADF6-4BA5-9307-147F0A4685A0}"/>
          </ac:spMkLst>
        </pc:spChg>
        <pc:spChg chg="add del">
          <ac:chgData name="Raeveen Pasupathy" userId="989e1d08-0f79-471c-b118-5dca396fe10a" providerId="ADAL" clId="{589A926E-1F07-1749-ACDE-7FB1B447F978}" dt="2020-11-22T12:29:39.353" v="974" actId="26606"/>
          <ac:spMkLst>
            <pc:docMk/>
            <pc:sldMk cId="82857313" sldId="258"/>
            <ac:spMk id="46" creationId="{9DECDBF4-02B6-4BB4-B65B-B8107AD6A9E8}"/>
          </ac:spMkLst>
        </pc:spChg>
        <pc:spChg chg="add del mod">
          <ac:chgData name="Raeveen Pasupathy" userId="989e1d08-0f79-471c-b118-5dca396fe10a" providerId="ADAL" clId="{589A926E-1F07-1749-ACDE-7FB1B447F978}" dt="2020-11-22T12:29:39.353" v="974" actId="26606"/>
          <ac:spMkLst>
            <pc:docMk/>
            <pc:sldMk cId="82857313" sldId="258"/>
            <ac:spMk id="47" creationId="{2567E735-5AF1-F047-9BBE-37D5012B0741}"/>
          </ac:spMkLst>
        </pc:spChg>
        <pc:spChg chg="add del">
          <ac:chgData name="Raeveen Pasupathy" userId="989e1d08-0f79-471c-b118-5dca396fe10a" providerId="ADAL" clId="{589A926E-1F07-1749-ACDE-7FB1B447F978}" dt="2020-11-22T12:28:44.986" v="931" actId="26606"/>
          <ac:spMkLst>
            <pc:docMk/>
            <pc:sldMk cId="82857313" sldId="258"/>
            <ac:spMk id="52" creationId="{CBB2B1F0-0DD6-4744-9A46-7A344FB48E40}"/>
          </ac:spMkLst>
        </pc:spChg>
        <pc:spChg chg="add del">
          <ac:chgData name="Raeveen Pasupathy" userId="989e1d08-0f79-471c-b118-5dca396fe10a" providerId="ADAL" clId="{589A926E-1F07-1749-ACDE-7FB1B447F978}" dt="2020-11-22T12:28:46.008" v="933" actId="26606"/>
          <ac:spMkLst>
            <pc:docMk/>
            <pc:sldMk cId="82857313" sldId="258"/>
            <ac:spMk id="53" creationId="{53B021B3-DE93-4AB7-8A18-CF5F1CED88B8}"/>
          </ac:spMkLst>
        </pc:spChg>
        <pc:spChg chg="add del">
          <ac:chgData name="Raeveen Pasupathy" userId="989e1d08-0f79-471c-b118-5dca396fe10a" providerId="ADAL" clId="{589A926E-1F07-1749-ACDE-7FB1B447F978}" dt="2020-11-22T12:28:44.986" v="931" actId="26606"/>
          <ac:spMkLst>
            <pc:docMk/>
            <pc:sldMk cId="82857313" sldId="258"/>
            <ac:spMk id="54" creationId="{7A0B5DEA-ADF6-4BA5-9307-147F0A4685A0}"/>
          </ac:spMkLst>
        </pc:spChg>
        <pc:spChg chg="add del">
          <ac:chgData name="Raeveen Pasupathy" userId="989e1d08-0f79-471c-b118-5dca396fe10a" providerId="ADAL" clId="{589A926E-1F07-1749-ACDE-7FB1B447F978}" dt="2020-11-22T12:28:46.008" v="933" actId="26606"/>
          <ac:spMkLst>
            <pc:docMk/>
            <pc:sldMk cId="82857313" sldId="258"/>
            <ac:spMk id="55" creationId="{52D502E5-F6B4-4D58-B4AE-FC466FF15EE8}"/>
          </ac:spMkLst>
        </pc:spChg>
        <pc:spChg chg="add del">
          <ac:chgData name="Raeveen Pasupathy" userId="989e1d08-0f79-471c-b118-5dca396fe10a" providerId="ADAL" clId="{589A926E-1F07-1749-ACDE-7FB1B447F978}" dt="2020-11-22T12:28:44.986" v="931" actId="26606"/>
          <ac:spMkLst>
            <pc:docMk/>
            <pc:sldMk cId="82857313" sldId="258"/>
            <ac:spMk id="56" creationId="{9DECDBF4-02B6-4BB4-B65B-B8107AD6A9E8}"/>
          </ac:spMkLst>
        </pc:spChg>
        <pc:spChg chg="add del">
          <ac:chgData name="Raeveen Pasupathy" userId="989e1d08-0f79-471c-b118-5dca396fe10a" providerId="ADAL" clId="{589A926E-1F07-1749-ACDE-7FB1B447F978}" dt="2020-11-22T12:28:46.008" v="933" actId="26606"/>
          <ac:spMkLst>
            <pc:docMk/>
            <pc:sldMk cId="82857313" sldId="258"/>
            <ac:spMk id="57" creationId="{9DECDBF4-02B6-4BB4-B65B-B8107AD6A9E8}"/>
          </ac:spMkLst>
        </pc:spChg>
        <pc:spChg chg="add del">
          <ac:chgData name="Raeveen Pasupathy" userId="989e1d08-0f79-471c-b118-5dca396fe10a" providerId="ADAL" clId="{589A926E-1F07-1749-ACDE-7FB1B447F978}" dt="2020-11-22T12:29:03.384" v="941" actId="26606"/>
          <ac:spMkLst>
            <pc:docMk/>
            <pc:sldMk cId="82857313" sldId="258"/>
            <ac:spMk id="58" creationId="{463EEC44-1BA3-44ED-81FC-A644B04B2A44}"/>
          </ac:spMkLst>
        </pc:spChg>
        <pc:spChg chg="add del">
          <ac:chgData name="Raeveen Pasupathy" userId="989e1d08-0f79-471c-b118-5dca396fe10a" providerId="ADAL" clId="{589A926E-1F07-1749-ACDE-7FB1B447F978}" dt="2020-11-22T12:28:47.573" v="935" actId="26606"/>
          <ac:spMkLst>
            <pc:docMk/>
            <pc:sldMk cId="82857313" sldId="258"/>
            <ac:spMk id="59" creationId="{463EEC44-1BA3-44ED-81FC-A644B04B2A44}"/>
          </ac:spMkLst>
        </pc:spChg>
        <pc:spChg chg="add del">
          <ac:chgData name="Raeveen Pasupathy" userId="989e1d08-0f79-471c-b118-5dca396fe10a" providerId="ADAL" clId="{589A926E-1F07-1749-ACDE-7FB1B447F978}" dt="2020-11-22T12:28:47.573" v="935" actId="26606"/>
          <ac:spMkLst>
            <pc:docMk/>
            <pc:sldMk cId="82857313" sldId="258"/>
            <ac:spMk id="60" creationId="{7517A47C-B2E5-4B79-8061-D74B1311AF6E}"/>
          </ac:spMkLst>
        </pc:spChg>
        <pc:spChg chg="add del">
          <ac:chgData name="Raeveen Pasupathy" userId="989e1d08-0f79-471c-b118-5dca396fe10a" providerId="ADAL" clId="{589A926E-1F07-1749-ACDE-7FB1B447F978}" dt="2020-11-22T12:28:47.573" v="935" actId="26606"/>
          <ac:spMkLst>
            <pc:docMk/>
            <pc:sldMk cId="82857313" sldId="258"/>
            <ac:spMk id="61" creationId="{C505E780-2083-4CB5-A42A-5E0E2908ECC3}"/>
          </ac:spMkLst>
        </pc:spChg>
        <pc:spChg chg="add del">
          <ac:chgData name="Raeveen Pasupathy" userId="989e1d08-0f79-471c-b118-5dca396fe10a" providerId="ADAL" clId="{589A926E-1F07-1749-ACDE-7FB1B447F978}" dt="2020-11-22T12:28:47.573" v="935" actId="26606"/>
          <ac:spMkLst>
            <pc:docMk/>
            <pc:sldMk cId="82857313" sldId="258"/>
            <ac:spMk id="62" creationId="{D2C0AE1C-0118-41AE-8A10-7CDCBF10E96F}"/>
          </ac:spMkLst>
        </pc:spChg>
        <pc:spChg chg="add del">
          <ac:chgData name="Raeveen Pasupathy" userId="989e1d08-0f79-471c-b118-5dca396fe10a" providerId="ADAL" clId="{589A926E-1F07-1749-ACDE-7FB1B447F978}" dt="2020-11-22T12:28:49.431" v="937" actId="26606"/>
          <ac:spMkLst>
            <pc:docMk/>
            <pc:sldMk cId="82857313" sldId="258"/>
            <ac:spMk id="65" creationId="{53B021B3-DE93-4AB7-8A18-CF5F1CED88B8}"/>
          </ac:spMkLst>
        </pc:spChg>
        <pc:spChg chg="add del">
          <ac:chgData name="Raeveen Pasupathy" userId="989e1d08-0f79-471c-b118-5dca396fe10a" providerId="ADAL" clId="{589A926E-1F07-1749-ACDE-7FB1B447F978}" dt="2020-11-22T12:28:49.431" v="937" actId="26606"/>
          <ac:spMkLst>
            <pc:docMk/>
            <pc:sldMk cId="82857313" sldId="258"/>
            <ac:spMk id="66" creationId="{52D502E5-F6B4-4D58-B4AE-FC466FF15EE8}"/>
          </ac:spMkLst>
        </pc:spChg>
        <pc:spChg chg="add del">
          <ac:chgData name="Raeveen Pasupathy" userId="989e1d08-0f79-471c-b118-5dca396fe10a" providerId="ADAL" clId="{589A926E-1F07-1749-ACDE-7FB1B447F978}" dt="2020-11-22T12:28:49.431" v="937" actId="26606"/>
          <ac:spMkLst>
            <pc:docMk/>
            <pc:sldMk cId="82857313" sldId="258"/>
            <ac:spMk id="67" creationId="{9DECDBF4-02B6-4BB4-B65B-B8107AD6A9E8}"/>
          </ac:spMkLst>
        </pc:spChg>
        <pc:spChg chg="add del">
          <ac:chgData name="Raeveen Pasupathy" userId="989e1d08-0f79-471c-b118-5dca396fe10a" providerId="ADAL" clId="{589A926E-1F07-1749-ACDE-7FB1B447F978}" dt="2020-11-22T12:29:00.249" v="939" actId="26606"/>
          <ac:spMkLst>
            <pc:docMk/>
            <pc:sldMk cId="82857313" sldId="258"/>
            <ac:spMk id="70" creationId="{44AD29B6-BF3B-4407-9E75-52DF8E3B29F1}"/>
          </ac:spMkLst>
        </pc:spChg>
        <pc:spChg chg="add del">
          <ac:chgData name="Raeveen Pasupathy" userId="989e1d08-0f79-471c-b118-5dca396fe10a" providerId="ADAL" clId="{589A926E-1F07-1749-ACDE-7FB1B447F978}" dt="2020-11-22T12:29:00.249" v="939" actId="26606"/>
          <ac:spMkLst>
            <pc:docMk/>
            <pc:sldMk cId="82857313" sldId="258"/>
            <ac:spMk id="71" creationId="{55F8BA08-3E38-4B70-B93A-74F08E092206}"/>
          </ac:spMkLst>
        </pc:spChg>
        <pc:spChg chg="add del">
          <ac:chgData name="Raeveen Pasupathy" userId="989e1d08-0f79-471c-b118-5dca396fe10a" providerId="ADAL" clId="{589A926E-1F07-1749-ACDE-7FB1B447F978}" dt="2020-11-22T12:29:00.249" v="939" actId="26606"/>
          <ac:spMkLst>
            <pc:docMk/>
            <pc:sldMk cId="82857313" sldId="258"/>
            <ac:spMk id="72" creationId="{357F1B33-79AB-4A71-8CEC-4546D709B8C8}"/>
          </ac:spMkLst>
        </pc:spChg>
        <pc:spChg chg="add del">
          <ac:chgData name="Raeveen Pasupathy" userId="989e1d08-0f79-471c-b118-5dca396fe10a" providerId="ADAL" clId="{589A926E-1F07-1749-ACDE-7FB1B447F978}" dt="2020-11-22T12:29:03.384" v="941" actId="26606"/>
          <ac:spMkLst>
            <pc:docMk/>
            <pc:sldMk cId="82857313" sldId="258"/>
            <ac:spMk id="75" creationId="{1C799903-48D5-4A31-A1A2-541072D9771E}"/>
          </ac:spMkLst>
        </pc:spChg>
        <pc:spChg chg="add del">
          <ac:chgData name="Raeveen Pasupathy" userId="989e1d08-0f79-471c-b118-5dca396fe10a" providerId="ADAL" clId="{589A926E-1F07-1749-ACDE-7FB1B447F978}" dt="2020-11-22T12:29:03.384" v="941" actId="26606"/>
          <ac:spMkLst>
            <pc:docMk/>
            <pc:sldMk cId="82857313" sldId="258"/>
            <ac:spMk id="76" creationId="{8EFFF109-FC58-4FD3-BE05-9775A1310F55}"/>
          </ac:spMkLst>
        </pc:spChg>
        <pc:spChg chg="add del">
          <ac:chgData name="Raeveen Pasupathy" userId="989e1d08-0f79-471c-b118-5dca396fe10a" providerId="ADAL" clId="{589A926E-1F07-1749-ACDE-7FB1B447F978}" dt="2020-11-22T12:29:03.384" v="941" actId="26606"/>
          <ac:spMkLst>
            <pc:docMk/>
            <pc:sldMk cId="82857313" sldId="258"/>
            <ac:spMk id="77" creationId="{E1B96AD6-92A9-4273-A62B-96A1C3E0BA95}"/>
          </ac:spMkLst>
        </pc:spChg>
        <pc:spChg chg="add del">
          <ac:chgData name="Raeveen Pasupathy" userId="989e1d08-0f79-471c-b118-5dca396fe10a" providerId="ADAL" clId="{589A926E-1F07-1749-ACDE-7FB1B447F978}" dt="2020-11-22T12:29:03.384" v="941" actId="26606"/>
          <ac:spMkLst>
            <pc:docMk/>
            <pc:sldMk cId="82857313" sldId="258"/>
            <ac:spMk id="78" creationId="{2567E735-5AF1-F047-9BBE-37D5012B0741}"/>
          </ac:spMkLst>
        </pc:spChg>
        <pc:spChg chg="add del">
          <ac:chgData name="Raeveen Pasupathy" userId="989e1d08-0f79-471c-b118-5dca396fe10a" providerId="ADAL" clId="{589A926E-1F07-1749-ACDE-7FB1B447F978}" dt="2020-11-22T12:29:04.892" v="943" actId="26606"/>
          <ac:spMkLst>
            <pc:docMk/>
            <pc:sldMk cId="82857313" sldId="258"/>
            <ac:spMk id="80" creationId="{AFF8D2E5-2C4E-47B1-930B-6C82B7C31331}"/>
          </ac:spMkLst>
        </pc:spChg>
        <pc:spChg chg="add del">
          <ac:chgData name="Raeveen Pasupathy" userId="989e1d08-0f79-471c-b118-5dca396fe10a" providerId="ADAL" clId="{589A926E-1F07-1749-ACDE-7FB1B447F978}" dt="2020-11-22T12:29:04.892" v="943" actId="26606"/>
          <ac:spMkLst>
            <pc:docMk/>
            <pc:sldMk cId="82857313" sldId="258"/>
            <ac:spMk id="81" creationId="{801E4ADA-0EA9-4930-846E-3C11E8BED6DD}"/>
          </ac:spMkLst>
        </pc:spChg>
        <pc:spChg chg="add del">
          <ac:chgData name="Raeveen Pasupathy" userId="989e1d08-0f79-471c-b118-5dca396fe10a" providerId="ADAL" clId="{589A926E-1F07-1749-ACDE-7FB1B447F978}" dt="2020-11-22T12:29:04.892" v="943" actId="26606"/>
          <ac:spMkLst>
            <pc:docMk/>
            <pc:sldMk cId="82857313" sldId="258"/>
            <ac:spMk id="82" creationId="{FB92FFCE-0C90-454E-AA25-D4EE9A6C39C5}"/>
          </ac:spMkLst>
        </pc:spChg>
        <pc:spChg chg="add del">
          <ac:chgData name="Raeveen Pasupathy" userId="989e1d08-0f79-471c-b118-5dca396fe10a" providerId="ADAL" clId="{589A926E-1F07-1749-ACDE-7FB1B447F978}" dt="2020-11-22T12:29:06.400" v="945" actId="26606"/>
          <ac:spMkLst>
            <pc:docMk/>
            <pc:sldMk cId="82857313" sldId="258"/>
            <ac:spMk id="85" creationId="{53B021B3-DE93-4AB7-8A18-CF5F1CED88B8}"/>
          </ac:spMkLst>
        </pc:spChg>
        <pc:spChg chg="add del">
          <ac:chgData name="Raeveen Pasupathy" userId="989e1d08-0f79-471c-b118-5dca396fe10a" providerId="ADAL" clId="{589A926E-1F07-1749-ACDE-7FB1B447F978}" dt="2020-11-22T12:29:06.400" v="945" actId="26606"/>
          <ac:spMkLst>
            <pc:docMk/>
            <pc:sldMk cId="82857313" sldId="258"/>
            <ac:spMk id="86" creationId="{52D502E5-F6B4-4D58-B4AE-FC466FF15EE8}"/>
          </ac:spMkLst>
        </pc:spChg>
        <pc:spChg chg="add del">
          <ac:chgData name="Raeveen Pasupathy" userId="989e1d08-0f79-471c-b118-5dca396fe10a" providerId="ADAL" clId="{589A926E-1F07-1749-ACDE-7FB1B447F978}" dt="2020-11-22T12:29:06.400" v="945" actId="26606"/>
          <ac:spMkLst>
            <pc:docMk/>
            <pc:sldMk cId="82857313" sldId="258"/>
            <ac:spMk id="87" creationId="{9DECDBF4-02B6-4BB4-B65B-B8107AD6A9E8}"/>
          </ac:spMkLst>
        </pc:spChg>
        <pc:spChg chg="add del">
          <ac:chgData name="Raeveen Pasupathy" userId="989e1d08-0f79-471c-b118-5dca396fe10a" providerId="ADAL" clId="{589A926E-1F07-1749-ACDE-7FB1B447F978}" dt="2020-11-22T12:29:07.971" v="947" actId="26606"/>
          <ac:spMkLst>
            <pc:docMk/>
            <pc:sldMk cId="82857313" sldId="258"/>
            <ac:spMk id="90" creationId="{7517A47C-B2E5-4B79-8061-D74B1311AF6E}"/>
          </ac:spMkLst>
        </pc:spChg>
        <pc:spChg chg="add del">
          <ac:chgData name="Raeveen Pasupathy" userId="989e1d08-0f79-471c-b118-5dca396fe10a" providerId="ADAL" clId="{589A926E-1F07-1749-ACDE-7FB1B447F978}" dt="2020-11-22T12:29:07.971" v="947" actId="26606"/>
          <ac:spMkLst>
            <pc:docMk/>
            <pc:sldMk cId="82857313" sldId="258"/>
            <ac:spMk id="91" creationId="{C505E780-2083-4CB5-A42A-5E0E2908ECC3}"/>
          </ac:spMkLst>
        </pc:spChg>
        <pc:spChg chg="add del">
          <ac:chgData name="Raeveen Pasupathy" userId="989e1d08-0f79-471c-b118-5dca396fe10a" providerId="ADAL" clId="{589A926E-1F07-1749-ACDE-7FB1B447F978}" dt="2020-11-22T12:29:07.971" v="947" actId="26606"/>
          <ac:spMkLst>
            <pc:docMk/>
            <pc:sldMk cId="82857313" sldId="258"/>
            <ac:spMk id="92" creationId="{D2C0AE1C-0118-41AE-8A10-7CDCBF10E96F}"/>
          </ac:spMkLst>
        </pc:spChg>
        <pc:spChg chg="add del">
          <ac:chgData name="Raeveen Pasupathy" userId="989e1d08-0f79-471c-b118-5dca396fe10a" providerId="ADAL" clId="{589A926E-1F07-1749-ACDE-7FB1B447F978}" dt="2020-11-22T12:29:07.971" v="947" actId="26606"/>
          <ac:spMkLst>
            <pc:docMk/>
            <pc:sldMk cId="82857313" sldId="258"/>
            <ac:spMk id="93" creationId="{463EEC44-1BA3-44ED-81FC-A644B04B2A44}"/>
          </ac:spMkLst>
        </pc:spChg>
        <pc:spChg chg="add del">
          <ac:chgData name="Raeveen Pasupathy" userId="989e1d08-0f79-471c-b118-5dca396fe10a" providerId="ADAL" clId="{589A926E-1F07-1749-ACDE-7FB1B447F978}" dt="2020-11-22T12:29:09.310" v="949" actId="26606"/>
          <ac:spMkLst>
            <pc:docMk/>
            <pc:sldMk cId="82857313" sldId="258"/>
            <ac:spMk id="96" creationId="{53B021B3-DE93-4AB7-8A18-CF5F1CED88B8}"/>
          </ac:spMkLst>
        </pc:spChg>
        <pc:spChg chg="add del">
          <ac:chgData name="Raeveen Pasupathy" userId="989e1d08-0f79-471c-b118-5dca396fe10a" providerId="ADAL" clId="{589A926E-1F07-1749-ACDE-7FB1B447F978}" dt="2020-11-22T12:29:09.310" v="949" actId="26606"/>
          <ac:spMkLst>
            <pc:docMk/>
            <pc:sldMk cId="82857313" sldId="258"/>
            <ac:spMk id="97" creationId="{52D502E5-F6B4-4D58-B4AE-FC466FF15EE8}"/>
          </ac:spMkLst>
        </pc:spChg>
        <pc:spChg chg="add del">
          <ac:chgData name="Raeveen Pasupathy" userId="989e1d08-0f79-471c-b118-5dca396fe10a" providerId="ADAL" clId="{589A926E-1F07-1749-ACDE-7FB1B447F978}" dt="2020-11-22T12:29:09.310" v="949" actId="26606"/>
          <ac:spMkLst>
            <pc:docMk/>
            <pc:sldMk cId="82857313" sldId="258"/>
            <ac:spMk id="98" creationId="{9DECDBF4-02B6-4BB4-B65B-B8107AD6A9E8}"/>
          </ac:spMkLst>
        </pc:spChg>
        <pc:spChg chg="add del">
          <ac:chgData name="Raeveen Pasupathy" userId="989e1d08-0f79-471c-b118-5dca396fe10a" providerId="ADAL" clId="{589A926E-1F07-1749-ACDE-7FB1B447F978}" dt="2020-11-22T12:29:13.365" v="951" actId="26606"/>
          <ac:spMkLst>
            <pc:docMk/>
            <pc:sldMk cId="82857313" sldId="258"/>
            <ac:spMk id="101" creationId="{CBB2B1F0-0DD6-4744-9A46-7A344FB48E40}"/>
          </ac:spMkLst>
        </pc:spChg>
        <pc:spChg chg="add del">
          <ac:chgData name="Raeveen Pasupathy" userId="989e1d08-0f79-471c-b118-5dca396fe10a" providerId="ADAL" clId="{589A926E-1F07-1749-ACDE-7FB1B447F978}" dt="2020-11-22T12:29:13.365" v="951" actId="26606"/>
          <ac:spMkLst>
            <pc:docMk/>
            <pc:sldMk cId="82857313" sldId="258"/>
            <ac:spMk id="102" creationId="{7A0B5DEA-ADF6-4BA5-9307-147F0A4685A0}"/>
          </ac:spMkLst>
        </pc:spChg>
        <pc:spChg chg="add del">
          <ac:chgData name="Raeveen Pasupathy" userId="989e1d08-0f79-471c-b118-5dca396fe10a" providerId="ADAL" clId="{589A926E-1F07-1749-ACDE-7FB1B447F978}" dt="2020-11-22T12:29:13.365" v="951" actId="26606"/>
          <ac:spMkLst>
            <pc:docMk/>
            <pc:sldMk cId="82857313" sldId="258"/>
            <ac:spMk id="103" creationId="{9DECDBF4-02B6-4BB4-B65B-B8107AD6A9E8}"/>
          </ac:spMkLst>
        </pc:spChg>
        <pc:spChg chg="add del">
          <ac:chgData name="Raeveen Pasupathy" userId="989e1d08-0f79-471c-b118-5dca396fe10a" providerId="ADAL" clId="{589A926E-1F07-1749-ACDE-7FB1B447F978}" dt="2020-11-22T12:29:13.365" v="951" actId="26606"/>
          <ac:spMkLst>
            <pc:docMk/>
            <pc:sldMk cId="82857313" sldId="258"/>
            <ac:spMk id="104" creationId="{2567E735-5AF1-F047-9BBE-37D5012B0741}"/>
          </ac:spMkLst>
        </pc:spChg>
        <pc:spChg chg="add del">
          <ac:chgData name="Raeveen Pasupathy" userId="989e1d08-0f79-471c-b118-5dca396fe10a" providerId="ADAL" clId="{589A926E-1F07-1749-ACDE-7FB1B447F978}" dt="2020-11-22T12:29:15.115" v="953" actId="26606"/>
          <ac:spMkLst>
            <pc:docMk/>
            <pc:sldMk cId="82857313" sldId="258"/>
            <ac:spMk id="106" creationId="{7517A47C-B2E5-4B79-8061-D74B1311AF6E}"/>
          </ac:spMkLst>
        </pc:spChg>
        <pc:spChg chg="add del">
          <ac:chgData name="Raeveen Pasupathy" userId="989e1d08-0f79-471c-b118-5dca396fe10a" providerId="ADAL" clId="{589A926E-1F07-1749-ACDE-7FB1B447F978}" dt="2020-11-22T12:29:15.115" v="953" actId="26606"/>
          <ac:spMkLst>
            <pc:docMk/>
            <pc:sldMk cId="82857313" sldId="258"/>
            <ac:spMk id="107" creationId="{C505E780-2083-4CB5-A42A-5E0E2908ECC3}"/>
          </ac:spMkLst>
        </pc:spChg>
        <pc:spChg chg="add del">
          <ac:chgData name="Raeveen Pasupathy" userId="989e1d08-0f79-471c-b118-5dca396fe10a" providerId="ADAL" clId="{589A926E-1F07-1749-ACDE-7FB1B447F978}" dt="2020-11-22T12:29:15.115" v="953" actId="26606"/>
          <ac:spMkLst>
            <pc:docMk/>
            <pc:sldMk cId="82857313" sldId="258"/>
            <ac:spMk id="108" creationId="{D2C0AE1C-0118-41AE-8A10-7CDCBF10E96F}"/>
          </ac:spMkLst>
        </pc:spChg>
        <pc:spChg chg="add del">
          <ac:chgData name="Raeveen Pasupathy" userId="989e1d08-0f79-471c-b118-5dca396fe10a" providerId="ADAL" clId="{589A926E-1F07-1749-ACDE-7FB1B447F978}" dt="2020-11-22T12:29:15.115" v="953" actId="26606"/>
          <ac:spMkLst>
            <pc:docMk/>
            <pc:sldMk cId="82857313" sldId="258"/>
            <ac:spMk id="109" creationId="{463EEC44-1BA3-44ED-81FC-A644B04B2A44}"/>
          </ac:spMkLst>
        </pc:spChg>
        <pc:spChg chg="add del">
          <ac:chgData name="Raeveen Pasupathy" userId="989e1d08-0f79-471c-b118-5dca396fe10a" providerId="ADAL" clId="{589A926E-1F07-1749-ACDE-7FB1B447F978}" dt="2020-11-22T12:29:15.590" v="955" actId="26606"/>
          <ac:spMkLst>
            <pc:docMk/>
            <pc:sldMk cId="82857313" sldId="258"/>
            <ac:spMk id="112" creationId="{AFF8D2E5-2C4E-47B1-930B-6C82B7C31331}"/>
          </ac:spMkLst>
        </pc:spChg>
        <pc:spChg chg="add del">
          <ac:chgData name="Raeveen Pasupathy" userId="989e1d08-0f79-471c-b118-5dca396fe10a" providerId="ADAL" clId="{589A926E-1F07-1749-ACDE-7FB1B447F978}" dt="2020-11-22T12:29:15.590" v="955" actId="26606"/>
          <ac:spMkLst>
            <pc:docMk/>
            <pc:sldMk cId="82857313" sldId="258"/>
            <ac:spMk id="113" creationId="{801E4ADA-0EA9-4930-846E-3C11E8BED6DD}"/>
          </ac:spMkLst>
        </pc:spChg>
        <pc:spChg chg="add del">
          <ac:chgData name="Raeveen Pasupathy" userId="989e1d08-0f79-471c-b118-5dca396fe10a" providerId="ADAL" clId="{589A926E-1F07-1749-ACDE-7FB1B447F978}" dt="2020-11-22T12:29:15.590" v="955" actId="26606"/>
          <ac:spMkLst>
            <pc:docMk/>
            <pc:sldMk cId="82857313" sldId="258"/>
            <ac:spMk id="114" creationId="{FB92FFCE-0C90-454E-AA25-D4EE9A6C39C5}"/>
          </ac:spMkLst>
        </pc:spChg>
        <pc:spChg chg="add del">
          <ac:chgData name="Raeveen Pasupathy" userId="989e1d08-0f79-471c-b118-5dca396fe10a" providerId="ADAL" clId="{589A926E-1F07-1749-ACDE-7FB1B447F978}" dt="2020-11-22T12:29:20.135" v="957" actId="26606"/>
          <ac:spMkLst>
            <pc:docMk/>
            <pc:sldMk cId="82857313" sldId="258"/>
            <ac:spMk id="117" creationId="{1C799903-48D5-4A31-A1A2-541072D9771E}"/>
          </ac:spMkLst>
        </pc:spChg>
        <pc:spChg chg="add del">
          <ac:chgData name="Raeveen Pasupathy" userId="989e1d08-0f79-471c-b118-5dca396fe10a" providerId="ADAL" clId="{589A926E-1F07-1749-ACDE-7FB1B447F978}" dt="2020-11-22T12:29:20.135" v="957" actId="26606"/>
          <ac:spMkLst>
            <pc:docMk/>
            <pc:sldMk cId="82857313" sldId="258"/>
            <ac:spMk id="118" creationId="{8EFFF109-FC58-4FD3-BE05-9775A1310F55}"/>
          </ac:spMkLst>
        </pc:spChg>
        <pc:spChg chg="add del">
          <ac:chgData name="Raeveen Pasupathy" userId="989e1d08-0f79-471c-b118-5dca396fe10a" providerId="ADAL" clId="{589A926E-1F07-1749-ACDE-7FB1B447F978}" dt="2020-11-22T12:29:20.135" v="957" actId="26606"/>
          <ac:spMkLst>
            <pc:docMk/>
            <pc:sldMk cId="82857313" sldId="258"/>
            <ac:spMk id="119" creationId="{E1B96AD6-92A9-4273-A62B-96A1C3E0BA95}"/>
          </ac:spMkLst>
        </pc:spChg>
        <pc:spChg chg="add del">
          <ac:chgData name="Raeveen Pasupathy" userId="989e1d08-0f79-471c-b118-5dca396fe10a" providerId="ADAL" clId="{589A926E-1F07-1749-ACDE-7FB1B447F978}" dt="2020-11-22T12:29:20.135" v="957" actId="26606"/>
          <ac:spMkLst>
            <pc:docMk/>
            <pc:sldMk cId="82857313" sldId="258"/>
            <ac:spMk id="120" creationId="{463EEC44-1BA3-44ED-81FC-A644B04B2A44}"/>
          </ac:spMkLst>
        </pc:spChg>
        <pc:spChg chg="add del">
          <ac:chgData name="Raeveen Pasupathy" userId="989e1d08-0f79-471c-b118-5dca396fe10a" providerId="ADAL" clId="{589A926E-1F07-1749-ACDE-7FB1B447F978}" dt="2020-11-22T12:29:20.135" v="957" actId="26606"/>
          <ac:spMkLst>
            <pc:docMk/>
            <pc:sldMk cId="82857313" sldId="258"/>
            <ac:spMk id="121" creationId="{2567E735-5AF1-F047-9BBE-37D5012B0741}"/>
          </ac:spMkLst>
        </pc:spChg>
        <pc:spChg chg="add del">
          <ac:chgData name="Raeveen Pasupathy" userId="989e1d08-0f79-471c-b118-5dca396fe10a" providerId="ADAL" clId="{589A926E-1F07-1749-ACDE-7FB1B447F978}" dt="2020-11-22T12:29:21.973" v="959" actId="26606"/>
          <ac:spMkLst>
            <pc:docMk/>
            <pc:sldMk cId="82857313" sldId="258"/>
            <ac:spMk id="123" creationId="{576152AB-DB4E-43E1-BE8B-9E2B5DE4CA12}"/>
          </ac:spMkLst>
        </pc:spChg>
        <pc:spChg chg="add del">
          <ac:chgData name="Raeveen Pasupathy" userId="989e1d08-0f79-471c-b118-5dca396fe10a" providerId="ADAL" clId="{589A926E-1F07-1749-ACDE-7FB1B447F978}" dt="2020-11-22T12:29:21.973" v="959" actId="26606"/>
          <ac:spMkLst>
            <pc:docMk/>
            <pc:sldMk cId="82857313" sldId="258"/>
            <ac:spMk id="124" creationId="{92544CF4-9B52-4A7B-A4B3-88C72729B77D}"/>
          </ac:spMkLst>
        </pc:spChg>
        <pc:spChg chg="add del">
          <ac:chgData name="Raeveen Pasupathy" userId="989e1d08-0f79-471c-b118-5dca396fe10a" providerId="ADAL" clId="{589A926E-1F07-1749-ACDE-7FB1B447F978}" dt="2020-11-22T12:29:21.973" v="959" actId="26606"/>
          <ac:spMkLst>
            <pc:docMk/>
            <pc:sldMk cId="82857313" sldId="258"/>
            <ac:spMk id="125" creationId="{E75862C5-5C00-4421-BC7B-9B7B86DBC80D}"/>
          </ac:spMkLst>
        </pc:spChg>
        <pc:spChg chg="add del">
          <ac:chgData name="Raeveen Pasupathy" userId="989e1d08-0f79-471c-b118-5dca396fe10a" providerId="ADAL" clId="{589A926E-1F07-1749-ACDE-7FB1B447F978}" dt="2020-11-22T12:29:21.973" v="959" actId="26606"/>
          <ac:spMkLst>
            <pc:docMk/>
            <pc:sldMk cId="82857313" sldId="258"/>
            <ac:spMk id="126" creationId="{089440EF-9BE9-4AE9-8C28-00B02296CDB6}"/>
          </ac:spMkLst>
        </pc:spChg>
        <pc:spChg chg="add del">
          <ac:chgData name="Raeveen Pasupathy" userId="989e1d08-0f79-471c-b118-5dca396fe10a" providerId="ADAL" clId="{589A926E-1F07-1749-ACDE-7FB1B447F978}" dt="2020-11-22T12:29:26.205" v="961" actId="26606"/>
          <ac:spMkLst>
            <pc:docMk/>
            <pc:sldMk cId="82857313" sldId="258"/>
            <ac:spMk id="129" creationId="{81D377EB-C9D2-4ED0-86A6-740A297E3EAC}"/>
          </ac:spMkLst>
        </pc:spChg>
        <pc:spChg chg="add del">
          <ac:chgData name="Raeveen Pasupathy" userId="989e1d08-0f79-471c-b118-5dca396fe10a" providerId="ADAL" clId="{589A926E-1F07-1749-ACDE-7FB1B447F978}" dt="2020-11-22T12:29:26.205" v="961" actId="26606"/>
          <ac:spMkLst>
            <pc:docMk/>
            <pc:sldMk cId="82857313" sldId="258"/>
            <ac:spMk id="130" creationId="{066346BE-FDB4-4772-A696-0719490ABD64}"/>
          </ac:spMkLst>
        </pc:spChg>
        <pc:spChg chg="add del">
          <ac:chgData name="Raeveen Pasupathy" userId="989e1d08-0f79-471c-b118-5dca396fe10a" providerId="ADAL" clId="{589A926E-1F07-1749-ACDE-7FB1B447F978}" dt="2020-11-22T12:29:26.205" v="961" actId="26606"/>
          <ac:spMkLst>
            <pc:docMk/>
            <pc:sldMk cId="82857313" sldId="258"/>
            <ac:spMk id="131" creationId="{FB92FFCE-0C90-454E-AA25-D4EE9A6C39C5}"/>
          </ac:spMkLst>
        </pc:spChg>
        <pc:spChg chg="add del">
          <ac:chgData name="Raeveen Pasupathy" userId="989e1d08-0f79-471c-b118-5dca396fe10a" providerId="ADAL" clId="{589A926E-1F07-1749-ACDE-7FB1B447F978}" dt="2020-11-22T12:29:28.591" v="963" actId="26606"/>
          <ac:spMkLst>
            <pc:docMk/>
            <pc:sldMk cId="82857313" sldId="258"/>
            <ac:spMk id="134" creationId="{7517A47C-B2E5-4B79-8061-D74B1311AF6E}"/>
          </ac:spMkLst>
        </pc:spChg>
        <pc:spChg chg="add del">
          <ac:chgData name="Raeveen Pasupathy" userId="989e1d08-0f79-471c-b118-5dca396fe10a" providerId="ADAL" clId="{589A926E-1F07-1749-ACDE-7FB1B447F978}" dt="2020-11-22T12:29:28.591" v="963" actId="26606"/>
          <ac:spMkLst>
            <pc:docMk/>
            <pc:sldMk cId="82857313" sldId="258"/>
            <ac:spMk id="135" creationId="{C505E780-2083-4CB5-A42A-5E0E2908ECC3}"/>
          </ac:spMkLst>
        </pc:spChg>
        <pc:spChg chg="add del">
          <ac:chgData name="Raeveen Pasupathy" userId="989e1d08-0f79-471c-b118-5dca396fe10a" providerId="ADAL" clId="{589A926E-1F07-1749-ACDE-7FB1B447F978}" dt="2020-11-22T12:29:28.591" v="963" actId="26606"/>
          <ac:spMkLst>
            <pc:docMk/>
            <pc:sldMk cId="82857313" sldId="258"/>
            <ac:spMk id="136" creationId="{D2C0AE1C-0118-41AE-8A10-7CDCBF10E96F}"/>
          </ac:spMkLst>
        </pc:spChg>
        <pc:spChg chg="add del">
          <ac:chgData name="Raeveen Pasupathy" userId="989e1d08-0f79-471c-b118-5dca396fe10a" providerId="ADAL" clId="{589A926E-1F07-1749-ACDE-7FB1B447F978}" dt="2020-11-22T12:29:28.591" v="963" actId="26606"/>
          <ac:spMkLst>
            <pc:docMk/>
            <pc:sldMk cId="82857313" sldId="258"/>
            <ac:spMk id="137" creationId="{463EEC44-1BA3-44ED-81FC-A644B04B2A44}"/>
          </ac:spMkLst>
        </pc:spChg>
        <pc:spChg chg="add del">
          <ac:chgData name="Raeveen Pasupathy" userId="989e1d08-0f79-471c-b118-5dca396fe10a" providerId="ADAL" clId="{589A926E-1F07-1749-ACDE-7FB1B447F978}" dt="2020-11-22T12:29:34.590" v="965" actId="26606"/>
          <ac:spMkLst>
            <pc:docMk/>
            <pc:sldMk cId="82857313" sldId="258"/>
            <ac:spMk id="140" creationId="{53B021B3-DE93-4AB7-8A18-CF5F1CED88B8}"/>
          </ac:spMkLst>
        </pc:spChg>
        <pc:spChg chg="add del">
          <ac:chgData name="Raeveen Pasupathy" userId="989e1d08-0f79-471c-b118-5dca396fe10a" providerId="ADAL" clId="{589A926E-1F07-1749-ACDE-7FB1B447F978}" dt="2020-11-22T12:29:34.590" v="965" actId="26606"/>
          <ac:spMkLst>
            <pc:docMk/>
            <pc:sldMk cId="82857313" sldId="258"/>
            <ac:spMk id="141" creationId="{52D502E5-F6B4-4D58-B4AE-FC466FF15EE8}"/>
          </ac:spMkLst>
        </pc:spChg>
        <pc:spChg chg="add del">
          <ac:chgData name="Raeveen Pasupathy" userId="989e1d08-0f79-471c-b118-5dca396fe10a" providerId="ADAL" clId="{589A926E-1F07-1749-ACDE-7FB1B447F978}" dt="2020-11-22T12:29:34.590" v="965" actId="26606"/>
          <ac:spMkLst>
            <pc:docMk/>
            <pc:sldMk cId="82857313" sldId="258"/>
            <ac:spMk id="142" creationId="{9DECDBF4-02B6-4BB4-B65B-B8107AD6A9E8}"/>
          </ac:spMkLst>
        </pc:spChg>
        <pc:spChg chg="add del">
          <ac:chgData name="Raeveen Pasupathy" userId="989e1d08-0f79-471c-b118-5dca396fe10a" providerId="ADAL" clId="{589A926E-1F07-1749-ACDE-7FB1B447F978}" dt="2020-11-22T12:29:35.500" v="967" actId="26606"/>
          <ac:spMkLst>
            <pc:docMk/>
            <pc:sldMk cId="82857313" sldId="258"/>
            <ac:spMk id="145" creationId="{CBB2B1F0-0DD6-4744-9A46-7A344FB48E40}"/>
          </ac:spMkLst>
        </pc:spChg>
        <pc:spChg chg="add del">
          <ac:chgData name="Raeveen Pasupathy" userId="989e1d08-0f79-471c-b118-5dca396fe10a" providerId="ADAL" clId="{589A926E-1F07-1749-ACDE-7FB1B447F978}" dt="2020-11-22T12:29:35.500" v="967" actId="26606"/>
          <ac:spMkLst>
            <pc:docMk/>
            <pc:sldMk cId="82857313" sldId="258"/>
            <ac:spMk id="146" creationId="{7A0B5DEA-ADF6-4BA5-9307-147F0A4685A0}"/>
          </ac:spMkLst>
        </pc:spChg>
        <pc:spChg chg="add del">
          <ac:chgData name="Raeveen Pasupathy" userId="989e1d08-0f79-471c-b118-5dca396fe10a" providerId="ADAL" clId="{589A926E-1F07-1749-ACDE-7FB1B447F978}" dt="2020-11-22T12:29:35.500" v="967" actId="26606"/>
          <ac:spMkLst>
            <pc:docMk/>
            <pc:sldMk cId="82857313" sldId="258"/>
            <ac:spMk id="147" creationId="{9DECDBF4-02B6-4BB4-B65B-B8107AD6A9E8}"/>
          </ac:spMkLst>
        </pc:spChg>
        <pc:spChg chg="add del">
          <ac:chgData name="Raeveen Pasupathy" userId="989e1d08-0f79-471c-b118-5dca396fe10a" providerId="ADAL" clId="{589A926E-1F07-1749-ACDE-7FB1B447F978}" dt="2020-11-22T12:29:35.500" v="967" actId="26606"/>
          <ac:spMkLst>
            <pc:docMk/>
            <pc:sldMk cId="82857313" sldId="258"/>
            <ac:spMk id="148" creationId="{2567E735-5AF1-F047-9BBE-37D5012B0741}"/>
          </ac:spMkLst>
        </pc:spChg>
        <pc:spChg chg="add del">
          <ac:chgData name="Raeveen Pasupathy" userId="989e1d08-0f79-471c-b118-5dca396fe10a" providerId="ADAL" clId="{589A926E-1F07-1749-ACDE-7FB1B447F978}" dt="2020-11-22T12:29:36.849" v="969" actId="26606"/>
          <ac:spMkLst>
            <pc:docMk/>
            <pc:sldMk cId="82857313" sldId="258"/>
            <ac:spMk id="150" creationId="{53B021B3-DE93-4AB7-8A18-CF5F1CED88B8}"/>
          </ac:spMkLst>
        </pc:spChg>
        <pc:spChg chg="add del">
          <ac:chgData name="Raeveen Pasupathy" userId="989e1d08-0f79-471c-b118-5dca396fe10a" providerId="ADAL" clId="{589A926E-1F07-1749-ACDE-7FB1B447F978}" dt="2020-11-22T12:29:36.849" v="969" actId="26606"/>
          <ac:spMkLst>
            <pc:docMk/>
            <pc:sldMk cId="82857313" sldId="258"/>
            <ac:spMk id="151" creationId="{52D502E5-F6B4-4D58-B4AE-FC466FF15EE8}"/>
          </ac:spMkLst>
        </pc:spChg>
        <pc:spChg chg="add del">
          <ac:chgData name="Raeveen Pasupathy" userId="989e1d08-0f79-471c-b118-5dca396fe10a" providerId="ADAL" clId="{589A926E-1F07-1749-ACDE-7FB1B447F978}" dt="2020-11-22T12:29:36.849" v="969" actId="26606"/>
          <ac:spMkLst>
            <pc:docMk/>
            <pc:sldMk cId="82857313" sldId="258"/>
            <ac:spMk id="152" creationId="{9DECDBF4-02B6-4BB4-B65B-B8107AD6A9E8}"/>
          </ac:spMkLst>
        </pc:spChg>
        <pc:spChg chg="add del">
          <ac:chgData name="Raeveen Pasupathy" userId="989e1d08-0f79-471c-b118-5dca396fe10a" providerId="ADAL" clId="{589A926E-1F07-1749-ACDE-7FB1B447F978}" dt="2020-11-22T12:29:38.552" v="971" actId="26606"/>
          <ac:spMkLst>
            <pc:docMk/>
            <pc:sldMk cId="82857313" sldId="258"/>
            <ac:spMk id="155" creationId="{7517A47C-B2E5-4B79-8061-D74B1311AF6E}"/>
          </ac:spMkLst>
        </pc:spChg>
        <pc:spChg chg="add del">
          <ac:chgData name="Raeveen Pasupathy" userId="989e1d08-0f79-471c-b118-5dca396fe10a" providerId="ADAL" clId="{589A926E-1F07-1749-ACDE-7FB1B447F978}" dt="2020-11-22T12:29:38.552" v="971" actId="26606"/>
          <ac:spMkLst>
            <pc:docMk/>
            <pc:sldMk cId="82857313" sldId="258"/>
            <ac:spMk id="156" creationId="{C505E780-2083-4CB5-A42A-5E0E2908ECC3}"/>
          </ac:spMkLst>
        </pc:spChg>
        <pc:spChg chg="add del">
          <ac:chgData name="Raeveen Pasupathy" userId="989e1d08-0f79-471c-b118-5dca396fe10a" providerId="ADAL" clId="{589A926E-1F07-1749-ACDE-7FB1B447F978}" dt="2020-11-22T12:29:38.552" v="971" actId="26606"/>
          <ac:spMkLst>
            <pc:docMk/>
            <pc:sldMk cId="82857313" sldId="258"/>
            <ac:spMk id="157" creationId="{D2C0AE1C-0118-41AE-8A10-7CDCBF10E96F}"/>
          </ac:spMkLst>
        </pc:spChg>
        <pc:spChg chg="add del">
          <ac:chgData name="Raeveen Pasupathy" userId="989e1d08-0f79-471c-b118-5dca396fe10a" providerId="ADAL" clId="{589A926E-1F07-1749-ACDE-7FB1B447F978}" dt="2020-11-22T12:29:38.552" v="971" actId="26606"/>
          <ac:spMkLst>
            <pc:docMk/>
            <pc:sldMk cId="82857313" sldId="258"/>
            <ac:spMk id="158" creationId="{463EEC44-1BA3-44ED-81FC-A644B04B2A44}"/>
          </ac:spMkLst>
        </pc:spChg>
        <pc:spChg chg="add del">
          <ac:chgData name="Raeveen Pasupathy" userId="989e1d08-0f79-471c-b118-5dca396fe10a" providerId="ADAL" clId="{589A926E-1F07-1749-ACDE-7FB1B447F978}" dt="2020-11-22T12:29:39.329" v="973" actId="26606"/>
          <ac:spMkLst>
            <pc:docMk/>
            <pc:sldMk cId="82857313" sldId="258"/>
            <ac:spMk id="161" creationId="{53B021B3-DE93-4AB7-8A18-CF5F1CED88B8}"/>
          </ac:spMkLst>
        </pc:spChg>
        <pc:spChg chg="add del">
          <ac:chgData name="Raeveen Pasupathy" userId="989e1d08-0f79-471c-b118-5dca396fe10a" providerId="ADAL" clId="{589A926E-1F07-1749-ACDE-7FB1B447F978}" dt="2020-11-22T12:29:39.329" v="973" actId="26606"/>
          <ac:spMkLst>
            <pc:docMk/>
            <pc:sldMk cId="82857313" sldId="258"/>
            <ac:spMk id="162" creationId="{52D502E5-F6B4-4D58-B4AE-FC466FF15EE8}"/>
          </ac:spMkLst>
        </pc:spChg>
        <pc:spChg chg="add del">
          <ac:chgData name="Raeveen Pasupathy" userId="989e1d08-0f79-471c-b118-5dca396fe10a" providerId="ADAL" clId="{589A926E-1F07-1749-ACDE-7FB1B447F978}" dt="2020-11-22T12:29:39.329" v="973" actId="26606"/>
          <ac:spMkLst>
            <pc:docMk/>
            <pc:sldMk cId="82857313" sldId="258"/>
            <ac:spMk id="163" creationId="{9DECDBF4-02B6-4BB4-B65B-B8107AD6A9E8}"/>
          </ac:spMkLst>
        </pc:spChg>
        <pc:spChg chg="add del">
          <ac:chgData name="Raeveen Pasupathy" userId="989e1d08-0f79-471c-b118-5dca396fe10a" providerId="ADAL" clId="{589A926E-1F07-1749-ACDE-7FB1B447F978}" dt="2020-11-22T12:31:59.412" v="1073" actId="26606"/>
          <ac:spMkLst>
            <pc:docMk/>
            <pc:sldMk cId="82857313" sldId="258"/>
            <ac:spMk id="166" creationId="{CBB2B1F0-0DD6-4744-9A46-7A344FB48E40}"/>
          </ac:spMkLst>
        </pc:spChg>
        <pc:spChg chg="add del">
          <ac:chgData name="Raeveen Pasupathy" userId="989e1d08-0f79-471c-b118-5dca396fe10a" providerId="ADAL" clId="{589A926E-1F07-1749-ACDE-7FB1B447F978}" dt="2020-11-22T12:31:59.412" v="1073" actId="26606"/>
          <ac:spMkLst>
            <pc:docMk/>
            <pc:sldMk cId="82857313" sldId="258"/>
            <ac:spMk id="167" creationId="{7A0B5DEA-ADF6-4BA5-9307-147F0A4685A0}"/>
          </ac:spMkLst>
        </pc:spChg>
        <pc:spChg chg="add del">
          <ac:chgData name="Raeveen Pasupathy" userId="989e1d08-0f79-471c-b118-5dca396fe10a" providerId="ADAL" clId="{589A926E-1F07-1749-ACDE-7FB1B447F978}" dt="2020-11-22T12:31:59.412" v="1073" actId="26606"/>
          <ac:spMkLst>
            <pc:docMk/>
            <pc:sldMk cId="82857313" sldId="258"/>
            <ac:spMk id="168" creationId="{9DECDBF4-02B6-4BB4-B65B-B8107AD6A9E8}"/>
          </ac:spMkLst>
        </pc:spChg>
        <pc:spChg chg="add mod">
          <ac:chgData name="Raeveen Pasupathy" userId="989e1d08-0f79-471c-b118-5dca396fe10a" providerId="ADAL" clId="{589A926E-1F07-1749-ACDE-7FB1B447F978}" dt="2020-12-04T02:30:39.711" v="3501" actId="20577"/>
          <ac:spMkLst>
            <pc:docMk/>
            <pc:sldMk cId="82857313" sldId="258"/>
            <ac:spMk id="169" creationId="{2567E735-5AF1-F047-9BBE-37D5012B0741}"/>
          </ac:spMkLst>
        </pc:spChg>
        <pc:spChg chg="add del">
          <ac:chgData name="Raeveen Pasupathy" userId="989e1d08-0f79-471c-b118-5dca396fe10a" providerId="ADAL" clId="{589A926E-1F07-1749-ACDE-7FB1B447F978}" dt="2020-11-22T12:31:55.532" v="1066" actId="26606"/>
          <ac:spMkLst>
            <pc:docMk/>
            <pc:sldMk cId="82857313" sldId="258"/>
            <ac:spMk id="171" creationId="{CBB2B1F0-0DD6-4744-9A46-7A344FB48E40}"/>
          </ac:spMkLst>
        </pc:spChg>
        <pc:spChg chg="add del">
          <ac:chgData name="Raeveen Pasupathy" userId="989e1d08-0f79-471c-b118-5dca396fe10a" providerId="ADAL" clId="{589A926E-1F07-1749-ACDE-7FB1B447F978}" dt="2020-11-22T12:31:55.532" v="1066" actId="26606"/>
          <ac:spMkLst>
            <pc:docMk/>
            <pc:sldMk cId="82857313" sldId="258"/>
            <ac:spMk id="172" creationId="{7A0B5DEA-ADF6-4BA5-9307-147F0A4685A0}"/>
          </ac:spMkLst>
        </pc:spChg>
        <pc:spChg chg="add del">
          <ac:chgData name="Raeveen Pasupathy" userId="989e1d08-0f79-471c-b118-5dca396fe10a" providerId="ADAL" clId="{589A926E-1F07-1749-ACDE-7FB1B447F978}" dt="2020-11-22T12:31:55.532" v="1066" actId="26606"/>
          <ac:spMkLst>
            <pc:docMk/>
            <pc:sldMk cId="82857313" sldId="258"/>
            <ac:spMk id="173" creationId="{9DECDBF4-02B6-4BB4-B65B-B8107AD6A9E8}"/>
          </ac:spMkLst>
        </pc:spChg>
        <pc:spChg chg="add del">
          <ac:chgData name="Raeveen Pasupathy" userId="989e1d08-0f79-471c-b118-5dca396fe10a" providerId="ADAL" clId="{589A926E-1F07-1749-ACDE-7FB1B447F978}" dt="2020-11-22T12:31:56.558" v="1068" actId="26606"/>
          <ac:spMkLst>
            <pc:docMk/>
            <pc:sldMk cId="82857313" sldId="258"/>
            <ac:spMk id="175" creationId="{E777E57D-6A88-4B5B-A068-2BA7FF4E8CCA}"/>
          </ac:spMkLst>
        </pc:spChg>
        <pc:spChg chg="add del">
          <ac:chgData name="Raeveen Pasupathy" userId="989e1d08-0f79-471c-b118-5dca396fe10a" providerId="ADAL" clId="{589A926E-1F07-1749-ACDE-7FB1B447F978}" dt="2020-11-22T12:31:56.558" v="1068" actId="26606"/>
          <ac:spMkLst>
            <pc:docMk/>
            <pc:sldMk cId="82857313" sldId="258"/>
            <ac:spMk id="176" creationId="{F7117410-A2A4-4085-9ADC-46744551DBDE}"/>
          </ac:spMkLst>
        </pc:spChg>
        <pc:spChg chg="add del">
          <ac:chgData name="Raeveen Pasupathy" userId="989e1d08-0f79-471c-b118-5dca396fe10a" providerId="ADAL" clId="{589A926E-1F07-1749-ACDE-7FB1B447F978}" dt="2020-11-22T12:31:56.558" v="1068" actId="26606"/>
          <ac:spMkLst>
            <pc:docMk/>
            <pc:sldMk cId="82857313" sldId="258"/>
            <ac:spMk id="177" creationId="{99F74EB5-E547-4FB4-95F5-BCC788F3C4A0}"/>
          </ac:spMkLst>
        </pc:spChg>
        <pc:spChg chg="add del">
          <ac:chgData name="Raeveen Pasupathy" userId="989e1d08-0f79-471c-b118-5dca396fe10a" providerId="ADAL" clId="{589A926E-1F07-1749-ACDE-7FB1B447F978}" dt="2020-11-22T12:31:57.717" v="1070" actId="26606"/>
          <ac:spMkLst>
            <pc:docMk/>
            <pc:sldMk cId="82857313" sldId="258"/>
            <ac:spMk id="179" creationId="{CBB2B1F0-0DD6-4744-9A46-7A344FB48E40}"/>
          </ac:spMkLst>
        </pc:spChg>
        <pc:spChg chg="add del">
          <ac:chgData name="Raeveen Pasupathy" userId="989e1d08-0f79-471c-b118-5dca396fe10a" providerId="ADAL" clId="{589A926E-1F07-1749-ACDE-7FB1B447F978}" dt="2020-11-22T12:31:57.717" v="1070" actId="26606"/>
          <ac:spMkLst>
            <pc:docMk/>
            <pc:sldMk cId="82857313" sldId="258"/>
            <ac:spMk id="180" creationId="{7A0B5DEA-ADF6-4BA5-9307-147F0A4685A0}"/>
          </ac:spMkLst>
        </pc:spChg>
        <pc:spChg chg="add del">
          <ac:chgData name="Raeveen Pasupathy" userId="989e1d08-0f79-471c-b118-5dca396fe10a" providerId="ADAL" clId="{589A926E-1F07-1749-ACDE-7FB1B447F978}" dt="2020-11-22T12:31:57.717" v="1070" actId="26606"/>
          <ac:spMkLst>
            <pc:docMk/>
            <pc:sldMk cId="82857313" sldId="258"/>
            <ac:spMk id="181" creationId="{9DECDBF4-02B6-4BB4-B65B-B8107AD6A9E8}"/>
          </ac:spMkLst>
        </pc:spChg>
        <pc:spChg chg="add del">
          <ac:chgData name="Raeveen Pasupathy" userId="989e1d08-0f79-471c-b118-5dca396fe10a" providerId="ADAL" clId="{589A926E-1F07-1749-ACDE-7FB1B447F978}" dt="2020-11-22T12:31:59.388" v="1072" actId="26606"/>
          <ac:spMkLst>
            <pc:docMk/>
            <pc:sldMk cId="82857313" sldId="258"/>
            <ac:spMk id="183" creationId="{E777E57D-6A88-4B5B-A068-2BA7FF4E8CCA}"/>
          </ac:spMkLst>
        </pc:spChg>
        <pc:spChg chg="add del">
          <ac:chgData name="Raeveen Pasupathy" userId="989e1d08-0f79-471c-b118-5dca396fe10a" providerId="ADAL" clId="{589A926E-1F07-1749-ACDE-7FB1B447F978}" dt="2020-11-22T12:31:59.388" v="1072" actId="26606"/>
          <ac:spMkLst>
            <pc:docMk/>
            <pc:sldMk cId="82857313" sldId="258"/>
            <ac:spMk id="184" creationId="{F7117410-A2A4-4085-9ADC-46744551DBDE}"/>
          </ac:spMkLst>
        </pc:spChg>
        <pc:spChg chg="add del">
          <ac:chgData name="Raeveen Pasupathy" userId="989e1d08-0f79-471c-b118-5dca396fe10a" providerId="ADAL" clId="{589A926E-1F07-1749-ACDE-7FB1B447F978}" dt="2020-11-22T12:31:59.388" v="1072" actId="26606"/>
          <ac:spMkLst>
            <pc:docMk/>
            <pc:sldMk cId="82857313" sldId="258"/>
            <ac:spMk id="185" creationId="{99F74EB5-E547-4FB4-95F5-BCC788F3C4A0}"/>
          </ac:spMkLst>
        </pc:spChg>
        <pc:spChg chg="add del">
          <ac:chgData name="Raeveen Pasupathy" userId="989e1d08-0f79-471c-b118-5dca396fe10a" providerId="ADAL" clId="{589A926E-1F07-1749-ACDE-7FB1B447F978}" dt="2020-11-23T09:43:09.906" v="1145" actId="26606"/>
          <ac:spMkLst>
            <pc:docMk/>
            <pc:sldMk cId="82857313" sldId="258"/>
            <ac:spMk id="187" creationId="{CBB2B1F0-0DD6-4744-9A46-7A344FB48E40}"/>
          </ac:spMkLst>
        </pc:spChg>
        <pc:spChg chg="add del">
          <ac:chgData name="Raeveen Pasupathy" userId="989e1d08-0f79-471c-b118-5dca396fe10a" providerId="ADAL" clId="{589A926E-1F07-1749-ACDE-7FB1B447F978}" dt="2020-11-23T09:43:09.906" v="1145" actId="26606"/>
          <ac:spMkLst>
            <pc:docMk/>
            <pc:sldMk cId="82857313" sldId="258"/>
            <ac:spMk id="188" creationId="{7A0B5DEA-ADF6-4BA5-9307-147F0A4685A0}"/>
          </ac:spMkLst>
        </pc:spChg>
        <pc:spChg chg="add del">
          <ac:chgData name="Raeveen Pasupathy" userId="989e1d08-0f79-471c-b118-5dca396fe10a" providerId="ADAL" clId="{589A926E-1F07-1749-ACDE-7FB1B447F978}" dt="2020-11-23T09:43:09.906" v="1145" actId="26606"/>
          <ac:spMkLst>
            <pc:docMk/>
            <pc:sldMk cId="82857313" sldId="258"/>
            <ac:spMk id="189" creationId="{9DECDBF4-02B6-4BB4-B65B-B8107AD6A9E8}"/>
          </ac:spMkLst>
        </pc:spChg>
        <pc:spChg chg="add">
          <ac:chgData name="Raeveen Pasupathy" userId="989e1d08-0f79-471c-b118-5dca396fe10a" providerId="ADAL" clId="{589A926E-1F07-1749-ACDE-7FB1B447F978}" dt="2020-11-23T09:43:09.906" v="1145" actId="26606"/>
          <ac:spMkLst>
            <pc:docMk/>
            <pc:sldMk cId="82857313" sldId="258"/>
            <ac:spMk id="194" creationId="{DAF1966E-FD40-4A4A-B61B-C4DF7FA05F06}"/>
          </ac:spMkLst>
        </pc:spChg>
        <pc:spChg chg="add">
          <ac:chgData name="Raeveen Pasupathy" userId="989e1d08-0f79-471c-b118-5dca396fe10a" providerId="ADAL" clId="{589A926E-1F07-1749-ACDE-7FB1B447F978}" dt="2020-11-23T09:43:09.906" v="1145" actId="26606"/>
          <ac:spMkLst>
            <pc:docMk/>
            <pc:sldMk cId="82857313" sldId="258"/>
            <ac:spMk id="196" creationId="{047BFA19-D45E-416B-A404-7AF2F3F27017}"/>
          </ac:spMkLst>
        </pc:spChg>
        <pc:spChg chg="add">
          <ac:chgData name="Raeveen Pasupathy" userId="989e1d08-0f79-471c-b118-5dca396fe10a" providerId="ADAL" clId="{589A926E-1F07-1749-ACDE-7FB1B447F978}" dt="2020-11-23T09:43:09.906" v="1145" actId="26606"/>
          <ac:spMkLst>
            <pc:docMk/>
            <pc:sldMk cId="82857313" sldId="258"/>
            <ac:spMk id="198" creationId="{8E0105E7-23DB-4CF2-8258-FF47C7620F6E}"/>
          </ac:spMkLst>
        </pc:spChg>
        <pc:spChg chg="add">
          <ac:chgData name="Raeveen Pasupathy" userId="989e1d08-0f79-471c-b118-5dca396fe10a" providerId="ADAL" clId="{589A926E-1F07-1749-ACDE-7FB1B447F978}" dt="2020-11-23T09:43:09.906" v="1145" actId="26606"/>
          <ac:spMkLst>
            <pc:docMk/>
            <pc:sldMk cId="82857313" sldId="258"/>
            <ac:spMk id="200" creationId="{074B4F7D-14B2-478B-8BF5-01E4E0C5D263}"/>
          </ac:spMkLst>
        </pc:spChg>
        <pc:graphicFrameChg chg="add del">
          <ac:chgData name="Raeveen Pasupathy" userId="989e1d08-0f79-471c-b118-5dca396fe10a" providerId="ADAL" clId="{589A926E-1F07-1749-ACDE-7FB1B447F978}" dt="2020-11-22T12:28:46.008" v="933" actId="26606"/>
          <ac:graphicFrameMkLst>
            <pc:docMk/>
            <pc:sldMk cId="82857313" sldId="258"/>
            <ac:graphicFrameMk id="49" creationId="{E3237A95-01EE-4961-B81C-FC773B7EA687}"/>
          </ac:graphicFrameMkLst>
        </pc:graphicFrameChg>
        <pc:graphicFrameChg chg="add del">
          <ac:chgData name="Raeveen Pasupathy" userId="989e1d08-0f79-471c-b118-5dca396fe10a" providerId="ADAL" clId="{589A926E-1F07-1749-ACDE-7FB1B447F978}" dt="2020-11-22T12:28:47.573" v="935" actId="26606"/>
          <ac:graphicFrameMkLst>
            <pc:docMk/>
            <pc:sldMk cId="82857313" sldId="258"/>
            <ac:graphicFrameMk id="63" creationId="{AC69DF65-9B12-443D-93A2-6C998DF11BD8}"/>
          </ac:graphicFrameMkLst>
        </pc:graphicFrameChg>
        <pc:graphicFrameChg chg="add del">
          <ac:chgData name="Raeveen Pasupathy" userId="989e1d08-0f79-471c-b118-5dca396fe10a" providerId="ADAL" clId="{589A926E-1F07-1749-ACDE-7FB1B447F978}" dt="2020-11-22T12:28:49.431" v="937" actId="26606"/>
          <ac:graphicFrameMkLst>
            <pc:docMk/>
            <pc:sldMk cId="82857313" sldId="258"/>
            <ac:graphicFrameMk id="68" creationId="{157F55B0-0C7F-461C-AB9D-82A0F889DFE2}"/>
          </ac:graphicFrameMkLst>
        </pc:graphicFrameChg>
        <pc:graphicFrameChg chg="add del">
          <ac:chgData name="Raeveen Pasupathy" userId="989e1d08-0f79-471c-b118-5dca396fe10a" providerId="ADAL" clId="{589A926E-1F07-1749-ACDE-7FB1B447F978}" dt="2020-11-22T12:29:00.249" v="939" actId="26606"/>
          <ac:graphicFrameMkLst>
            <pc:docMk/>
            <pc:sldMk cId="82857313" sldId="258"/>
            <ac:graphicFrameMk id="73" creationId="{0322949A-1822-4D20-BA2C-FCC9EA182520}"/>
          </ac:graphicFrameMkLst>
        </pc:graphicFrameChg>
        <pc:graphicFrameChg chg="add del">
          <ac:chgData name="Raeveen Pasupathy" userId="989e1d08-0f79-471c-b118-5dca396fe10a" providerId="ADAL" clId="{589A926E-1F07-1749-ACDE-7FB1B447F978}" dt="2020-11-22T12:29:04.892" v="943" actId="26606"/>
          <ac:graphicFrameMkLst>
            <pc:docMk/>
            <pc:sldMk cId="82857313" sldId="258"/>
            <ac:graphicFrameMk id="83" creationId="{69DE81C5-66F0-4856-9B15-A50AD9634F28}"/>
          </ac:graphicFrameMkLst>
        </pc:graphicFrameChg>
        <pc:graphicFrameChg chg="add del">
          <ac:chgData name="Raeveen Pasupathy" userId="989e1d08-0f79-471c-b118-5dca396fe10a" providerId="ADAL" clId="{589A926E-1F07-1749-ACDE-7FB1B447F978}" dt="2020-11-22T12:29:06.400" v="945" actId="26606"/>
          <ac:graphicFrameMkLst>
            <pc:docMk/>
            <pc:sldMk cId="82857313" sldId="258"/>
            <ac:graphicFrameMk id="88" creationId="{157F55B0-0C7F-461C-AB9D-82A0F889DFE2}"/>
          </ac:graphicFrameMkLst>
        </pc:graphicFrameChg>
        <pc:graphicFrameChg chg="add del">
          <ac:chgData name="Raeveen Pasupathy" userId="989e1d08-0f79-471c-b118-5dca396fe10a" providerId="ADAL" clId="{589A926E-1F07-1749-ACDE-7FB1B447F978}" dt="2020-11-22T12:29:07.971" v="947" actId="26606"/>
          <ac:graphicFrameMkLst>
            <pc:docMk/>
            <pc:sldMk cId="82857313" sldId="258"/>
            <ac:graphicFrameMk id="94" creationId="{AC69DF65-9B12-443D-93A2-6C998DF11BD8}"/>
          </ac:graphicFrameMkLst>
        </pc:graphicFrameChg>
        <pc:graphicFrameChg chg="add del">
          <ac:chgData name="Raeveen Pasupathy" userId="989e1d08-0f79-471c-b118-5dca396fe10a" providerId="ADAL" clId="{589A926E-1F07-1749-ACDE-7FB1B447F978}" dt="2020-11-22T12:29:09.310" v="949" actId="26606"/>
          <ac:graphicFrameMkLst>
            <pc:docMk/>
            <pc:sldMk cId="82857313" sldId="258"/>
            <ac:graphicFrameMk id="99" creationId="{E3237A95-01EE-4961-B81C-FC773B7EA687}"/>
          </ac:graphicFrameMkLst>
        </pc:graphicFrameChg>
        <pc:graphicFrameChg chg="add del">
          <ac:chgData name="Raeveen Pasupathy" userId="989e1d08-0f79-471c-b118-5dca396fe10a" providerId="ADAL" clId="{589A926E-1F07-1749-ACDE-7FB1B447F978}" dt="2020-11-22T12:29:15.115" v="953" actId="26606"/>
          <ac:graphicFrameMkLst>
            <pc:docMk/>
            <pc:sldMk cId="82857313" sldId="258"/>
            <ac:graphicFrameMk id="110" creationId="{79575301-4C63-4915-A764-24658EF63BE4}"/>
          </ac:graphicFrameMkLst>
        </pc:graphicFrameChg>
        <pc:graphicFrameChg chg="add del">
          <ac:chgData name="Raeveen Pasupathy" userId="989e1d08-0f79-471c-b118-5dca396fe10a" providerId="ADAL" clId="{589A926E-1F07-1749-ACDE-7FB1B447F978}" dt="2020-11-22T12:29:15.590" v="955" actId="26606"/>
          <ac:graphicFrameMkLst>
            <pc:docMk/>
            <pc:sldMk cId="82857313" sldId="258"/>
            <ac:graphicFrameMk id="115" creationId="{FB6116B5-96CF-41F0-95C8-C2C95F638B7B}"/>
          </ac:graphicFrameMkLst>
        </pc:graphicFrameChg>
        <pc:graphicFrameChg chg="add del">
          <ac:chgData name="Raeveen Pasupathy" userId="989e1d08-0f79-471c-b118-5dca396fe10a" providerId="ADAL" clId="{589A926E-1F07-1749-ACDE-7FB1B447F978}" dt="2020-11-22T12:29:21.973" v="959" actId="26606"/>
          <ac:graphicFrameMkLst>
            <pc:docMk/>
            <pc:sldMk cId="82857313" sldId="258"/>
            <ac:graphicFrameMk id="127" creationId="{6415745D-4159-49E1-99BA-B2D3113611EC}"/>
          </ac:graphicFrameMkLst>
        </pc:graphicFrameChg>
        <pc:graphicFrameChg chg="add del">
          <ac:chgData name="Raeveen Pasupathy" userId="989e1d08-0f79-471c-b118-5dca396fe10a" providerId="ADAL" clId="{589A926E-1F07-1749-ACDE-7FB1B447F978}" dt="2020-11-22T12:29:26.205" v="961" actId="26606"/>
          <ac:graphicFrameMkLst>
            <pc:docMk/>
            <pc:sldMk cId="82857313" sldId="258"/>
            <ac:graphicFrameMk id="132" creationId="{60E1EBF8-C70B-4EBD-A5BA-2A70BC4EF94D}"/>
          </ac:graphicFrameMkLst>
        </pc:graphicFrameChg>
        <pc:graphicFrameChg chg="add del">
          <ac:chgData name="Raeveen Pasupathy" userId="989e1d08-0f79-471c-b118-5dca396fe10a" providerId="ADAL" clId="{589A926E-1F07-1749-ACDE-7FB1B447F978}" dt="2020-11-22T12:29:28.591" v="963" actId="26606"/>
          <ac:graphicFrameMkLst>
            <pc:docMk/>
            <pc:sldMk cId="82857313" sldId="258"/>
            <ac:graphicFrameMk id="138" creationId="{79575301-4C63-4915-A764-24658EF63BE4}"/>
          </ac:graphicFrameMkLst>
        </pc:graphicFrameChg>
        <pc:graphicFrameChg chg="add del">
          <ac:chgData name="Raeveen Pasupathy" userId="989e1d08-0f79-471c-b118-5dca396fe10a" providerId="ADAL" clId="{589A926E-1F07-1749-ACDE-7FB1B447F978}" dt="2020-11-22T12:29:34.590" v="965" actId="26606"/>
          <ac:graphicFrameMkLst>
            <pc:docMk/>
            <pc:sldMk cId="82857313" sldId="258"/>
            <ac:graphicFrameMk id="143" creationId="{E3237A95-01EE-4961-B81C-FC773B7EA687}"/>
          </ac:graphicFrameMkLst>
        </pc:graphicFrameChg>
        <pc:graphicFrameChg chg="add del">
          <ac:chgData name="Raeveen Pasupathy" userId="989e1d08-0f79-471c-b118-5dca396fe10a" providerId="ADAL" clId="{589A926E-1F07-1749-ACDE-7FB1B447F978}" dt="2020-11-22T12:29:36.849" v="969" actId="26606"/>
          <ac:graphicFrameMkLst>
            <pc:docMk/>
            <pc:sldMk cId="82857313" sldId="258"/>
            <ac:graphicFrameMk id="153" creationId="{E3237A95-01EE-4961-B81C-FC773B7EA687}"/>
          </ac:graphicFrameMkLst>
        </pc:graphicFrameChg>
        <pc:graphicFrameChg chg="add del">
          <ac:chgData name="Raeveen Pasupathy" userId="989e1d08-0f79-471c-b118-5dca396fe10a" providerId="ADAL" clId="{589A926E-1F07-1749-ACDE-7FB1B447F978}" dt="2020-11-22T12:29:38.552" v="971" actId="26606"/>
          <ac:graphicFrameMkLst>
            <pc:docMk/>
            <pc:sldMk cId="82857313" sldId="258"/>
            <ac:graphicFrameMk id="159" creationId="{AC69DF65-9B12-443D-93A2-6C998DF11BD8}"/>
          </ac:graphicFrameMkLst>
        </pc:graphicFrameChg>
        <pc:graphicFrameChg chg="add del">
          <ac:chgData name="Raeveen Pasupathy" userId="989e1d08-0f79-471c-b118-5dca396fe10a" providerId="ADAL" clId="{589A926E-1F07-1749-ACDE-7FB1B447F978}" dt="2020-11-22T12:29:39.329" v="973" actId="26606"/>
          <ac:graphicFrameMkLst>
            <pc:docMk/>
            <pc:sldMk cId="82857313" sldId="258"/>
            <ac:graphicFrameMk id="164" creationId="{157F55B0-0C7F-461C-AB9D-82A0F889DFE2}"/>
          </ac:graphicFrameMkLst>
        </pc:graphicFrameChg>
      </pc:sldChg>
      <pc:sldChg chg="new del">
        <pc:chgData name="Raeveen Pasupathy" userId="989e1d08-0f79-471c-b118-5dca396fe10a" providerId="ADAL" clId="{589A926E-1F07-1749-ACDE-7FB1B447F978}" dt="2020-11-22T12:25:47.229" v="452" actId="680"/>
        <pc:sldMkLst>
          <pc:docMk/>
          <pc:sldMk cId="2243402289" sldId="258"/>
        </pc:sldMkLst>
      </pc:sldChg>
      <pc:sldChg chg="modSp new del mod">
        <pc:chgData name="Raeveen Pasupathy" userId="989e1d08-0f79-471c-b118-5dca396fe10a" providerId="ADAL" clId="{589A926E-1F07-1749-ACDE-7FB1B447F978}" dt="2020-11-22T12:25:29.275" v="450" actId="2696"/>
        <pc:sldMkLst>
          <pc:docMk/>
          <pc:sldMk cId="2875001944" sldId="258"/>
        </pc:sldMkLst>
        <pc:spChg chg="mod">
          <ac:chgData name="Raeveen Pasupathy" userId="989e1d08-0f79-471c-b118-5dca396fe10a" providerId="ADAL" clId="{589A926E-1F07-1749-ACDE-7FB1B447F978}" dt="2020-11-22T12:25:18.926" v="449" actId="20577"/>
          <ac:spMkLst>
            <pc:docMk/>
            <pc:sldMk cId="2875001944" sldId="258"/>
            <ac:spMk id="2" creationId="{6C87BFB1-5D1D-0A4E-A8A3-B2ADF6B691B0}"/>
          </ac:spMkLst>
        </pc:spChg>
      </pc:sldChg>
      <pc:sldChg chg="addSp delSp modSp new del mod setBg setClrOvrMap">
        <pc:chgData name="Raeveen Pasupathy" userId="989e1d08-0f79-471c-b118-5dca396fe10a" providerId="ADAL" clId="{589A926E-1F07-1749-ACDE-7FB1B447F978}" dt="2020-11-24T01:46:52.670" v="1202" actId="2696"/>
        <pc:sldMkLst>
          <pc:docMk/>
          <pc:sldMk cId="1073178752" sldId="259"/>
        </pc:sldMkLst>
        <pc:spChg chg="mod">
          <ac:chgData name="Raeveen Pasupathy" userId="989e1d08-0f79-471c-b118-5dca396fe10a" providerId="ADAL" clId="{589A926E-1F07-1749-ACDE-7FB1B447F978}" dt="2020-11-22T12:33:40.429" v="1086" actId="26606"/>
          <ac:spMkLst>
            <pc:docMk/>
            <pc:sldMk cId="1073178752" sldId="259"/>
            <ac:spMk id="2" creationId="{19117F13-1E71-7F4A-897C-1B747B1C96AE}"/>
          </ac:spMkLst>
        </pc:spChg>
        <pc:spChg chg="del">
          <ac:chgData name="Raeveen Pasupathy" userId="989e1d08-0f79-471c-b118-5dca396fe10a" providerId="ADAL" clId="{589A926E-1F07-1749-ACDE-7FB1B447F978}" dt="2020-11-22T12:33:40.429" v="1086" actId="26606"/>
          <ac:spMkLst>
            <pc:docMk/>
            <pc:sldMk cId="1073178752" sldId="259"/>
            <ac:spMk id="3" creationId="{6C578E2E-0EF0-754B-9940-3A4C04037C22}"/>
          </ac:spMkLst>
        </pc:spChg>
        <pc:spChg chg="add">
          <ac:chgData name="Raeveen Pasupathy" userId="989e1d08-0f79-471c-b118-5dca396fe10a" providerId="ADAL" clId="{589A926E-1F07-1749-ACDE-7FB1B447F978}" dt="2020-11-22T12:33:40.429" v="1086" actId="26606"/>
          <ac:spMkLst>
            <pc:docMk/>
            <pc:sldMk cId="1073178752" sldId="259"/>
            <ac:spMk id="9" creationId="{8D06CE56-3881-4ADA-8CEF-D18B02C242A3}"/>
          </ac:spMkLst>
        </pc:spChg>
        <pc:spChg chg="add">
          <ac:chgData name="Raeveen Pasupathy" userId="989e1d08-0f79-471c-b118-5dca396fe10a" providerId="ADAL" clId="{589A926E-1F07-1749-ACDE-7FB1B447F978}" dt="2020-11-22T12:33:40.429" v="1086" actId="26606"/>
          <ac:spMkLst>
            <pc:docMk/>
            <pc:sldMk cId="1073178752" sldId="259"/>
            <ac:spMk id="11" creationId="{79F3C543-62EC-4433-9C93-A2CD8764E9B4}"/>
          </ac:spMkLst>
        </pc:spChg>
        <pc:spChg chg="add">
          <ac:chgData name="Raeveen Pasupathy" userId="989e1d08-0f79-471c-b118-5dca396fe10a" providerId="ADAL" clId="{589A926E-1F07-1749-ACDE-7FB1B447F978}" dt="2020-11-22T12:33:40.429" v="1086" actId="26606"/>
          <ac:spMkLst>
            <pc:docMk/>
            <pc:sldMk cId="1073178752" sldId="259"/>
            <ac:spMk id="13" creationId="{0671A8AE-40A1-4631-A6B8-581AFF065482}"/>
          </ac:spMkLst>
        </pc:spChg>
        <pc:spChg chg="add">
          <ac:chgData name="Raeveen Pasupathy" userId="989e1d08-0f79-471c-b118-5dca396fe10a" providerId="ADAL" clId="{589A926E-1F07-1749-ACDE-7FB1B447F978}" dt="2020-11-22T12:33:40.429" v="1086" actId="26606"/>
          <ac:spMkLst>
            <pc:docMk/>
            <pc:sldMk cId="1073178752" sldId="259"/>
            <ac:spMk id="15" creationId="{A44CD100-6267-4E62-AA64-2182A3A6A1C0}"/>
          </ac:spMkLst>
        </pc:spChg>
        <pc:spChg chg="add">
          <ac:chgData name="Raeveen Pasupathy" userId="989e1d08-0f79-471c-b118-5dca396fe10a" providerId="ADAL" clId="{589A926E-1F07-1749-ACDE-7FB1B447F978}" dt="2020-11-22T12:33:40.429" v="1086" actId="26606"/>
          <ac:spMkLst>
            <pc:docMk/>
            <pc:sldMk cId="1073178752" sldId="259"/>
            <ac:spMk id="17" creationId="{AF2F604E-43BE-4DC3-B983-E071523364F8}"/>
          </ac:spMkLst>
        </pc:spChg>
        <pc:spChg chg="add">
          <ac:chgData name="Raeveen Pasupathy" userId="989e1d08-0f79-471c-b118-5dca396fe10a" providerId="ADAL" clId="{589A926E-1F07-1749-ACDE-7FB1B447F978}" dt="2020-11-22T12:33:40.429" v="1086" actId="26606"/>
          <ac:spMkLst>
            <pc:docMk/>
            <pc:sldMk cId="1073178752" sldId="259"/>
            <ac:spMk id="19" creationId="{08C9B587-E65E-4B52-B37C-ABEBB6E87928}"/>
          </ac:spMkLst>
        </pc:spChg>
        <pc:picChg chg="add del">
          <ac:chgData name="Raeveen Pasupathy" userId="989e1d08-0f79-471c-b118-5dca396fe10a" providerId="ADAL" clId="{589A926E-1F07-1749-ACDE-7FB1B447F978}" dt="2020-11-22T12:34:31.696" v="1098" actId="478"/>
          <ac:picMkLst>
            <pc:docMk/>
            <pc:sldMk cId="1073178752" sldId="259"/>
            <ac:picMk id="5" creationId="{091A378A-9682-4353-8B4D-E31C9F75A792}"/>
          </ac:picMkLst>
        </pc:picChg>
        <pc:picChg chg="add del mod">
          <ac:chgData name="Raeveen Pasupathy" userId="989e1d08-0f79-471c-b118-5dca396fe10a" providerId="ADAL" clId="{589A926E-1F07-1749-ACDE-7FB1B447F978}" dt="2020-11-22T12:34:33.142" v="1099" actId="478"/>
          <ac:picMkLst>
            <pc:docMk/>
            <pc:sldMk cId="1073178752" sldId="259"/>
            <ac:picMk id="12" creationId="{EB128486-BC33-AD44-9912-D55C83C1A75A}"/>
          </ac:picMkLst>
        </pc:picChg>
      </pc:sldChg>
      <pc:sldChg chg="addSp delSp modSp new del mod modTransition setBg setClrOvrMap">
        <pc:chgData name="Raeveen Pasupathy" userId="989e1d08-0f79-471c-b118-5dca396fe10a" providerId="ADAL" clId="{589A926E-1F07-1749-ACDE-7FB1B447F978}" dt="2020-12-06T05:25:14.794" v="10432" actId="2696"/>
        <pc:sldMkLst>
          <pc:docMk/>
          <pc:sldMk cId="3785109283" sldId="260"/>
        </pc:sldMkLst>
        <pc:spChg chg="mod">
          <ac:chgData name="Raeveen Pasupathy" userId="989e1d08-0f79-471c-b118-5dca396fe10a" providerId="ADAL" clId="{589A926E-1F07-1749-ACDE-7FB1B447F978}" dt="2020-11-24T01:46:41.015" v="1201" actId="26606"/>
          <ac:spMkLst>
            <pc:docMk/>
            <pc:sldMk cId="3785109283" sldId="260"/>
            <ac:spMk id="2" creationId="{DA4C5789-39E0-7C46-A36E-F8BBA516DFB9}"/>
          </ac:spMkLst>
        </pc:spChg>
        <pc:spChg chg="del mod">
          <ac:chgData name="Raeveen Pasupathy" userId="989e1d08-0f79-471c-b118-5dca396fe10a" providerId="ADAL" clId="{589A926E-1F07-1749-ACDE-7FB1B447F978}" dt="2020-11-24T01:46:41.015" v="1201" actId="26606"/>
          <ac:spMkLst>
            <pc:docMk/>
            <pc:sldMk cId="3785109283" sldId="260"/>
            <ac:spMk id="3" creationId="{02D15B71-D729-4D46-8E8A-58049C8EF142}"/>
          </ac:spMkLst>
        </pc:spChg>
        <pc:spChg chg="add">
          <ac:chgData name="Raeveen Pasupathy" userId="989e1d08-0f79-471c-b118-5dca396fe10a" providerId="ADAL" clId="{589A926E-1F07-1749-ACDE-7FB1B447F978}" dt="2020-11-24T01:46:41.015" v="1201" actId="26606"/>
          <ac:spMkLst>
            <pc:docMk/>
            <pc:sldMk cId="3785109283" sldId="260"/>
            <ac:spMk id="9" creationId="{8D06CE56-3881-4ADA-8CEF-D18B02C242A3}"/>
          </ac:spMkLst>
        </pc:spChg>
        <pc:spChg chg="add mod">
          <ac:chgData name="Raeveen Pasupathy" userId="989e1d08-0f79-471c-b118-5dca396fe10a" providerId="ADAL" clId="{589A926E-1F07-1749-ACDE-7FB1B447F978}" dt="2020-12-04T04:13:55.980" v="6509" actId="114"/>
          <ac:spMkLst>
            <pc:docMk/>
            <pc:sldMk cId="3785109283" sldId="260"/>
            <ac:spMk id="10" creationId="{15B33022-32B5-AB4E-BEED-B61988A088DC}"/>
          </ac:spMkLst>
        </pc:spChg>
        <pc:spChg chg="add">
          <ac:chgData name="Raeveen Pasupathy" userId="989e1d08-0f79-471c-b118-5dca396fe10a" providerId="ADAL" clId="{589A926E-1F07-1749-ACDE-7FB1B447F978}" dt="2020-11-24T01:46:41.015" v="1201" actId="26606"/>
          <ac:spMkLst>
            <pc:docMk/>
            <pc:sldMk cId="3785109283" sldId="260"/>
            <ac:spMk id="11" creationId="{79F3C543-62EC-4433-9C93-A2CD8764E9B4}"/>
          </ac:spMkLst>
        </pc:spChg>
        <pc:spChg chg="add">
          <ac:chgData name="Raeveen Pasupathy" userId="989e1d08-0f79-471c-b118-5dca396fe10a" providerId="ADAL" clId="{589A926E-1F07-1749-ACDE-7FB1B447F978}" dt="2020-11-24T01:46:41.015" v="1201" actId="26606"/>
          <ac:spMkLst>
            <pc:docMk/>
            <pc:sldMk cId="3785109283" sldId="260"/>
            <ac:spMk id="13" creationId="{0671A8AE-40A1-4631-A6B8-581AFF065482}"/>
          </ac:spMkLst>
        </pc:spChg>
        <pc:spChg chg="add">
          <ac:chgData name="Raeveen Pasupathy" userId="989e1d08-0f79-471c-b118-5dca396fe10a" providerId="ADAL" clId="{589A926E-1F07-1749-ACDE-7FB1B447F978}" dt="2020-11-24T01:46:41.015" v="1201" actId="26606"/>
          <ac:spMkLst>
            <pc:docMk/>
            <pc:sldMk cId="3785109283" sldId="260"/>
            <ac:spMk id="15" creationId="{A44CD100-6267-4E62-AA64-2182A3A6A1C0}"/>
          </ac:spMkLst>
        </pc:spChg>
        <pc:spChg chg="add">
          <ac:chgData name="Raeveen Pasupathy" userId="989e1d08-0f79-471c-b118-5dca396fe10a" providerId="ADAL" clId="{589A926E-1F07-1749-ACDE-7FB1B447F978}" dt="2020-11-24T01:46:41.015" v="1201" actId="26606"/>
          <ac:spMkLst>
            <pc:docMk/>
            <pc:sldMk cId="3785109283" sldId="260"/>
            <ac:spMk id="17" creationId="{AF2F604E-43BE-4DC3-B983-E071523364F8}"/>
          </ac:spMkLst>
        </pc:spChg>
        <pc:spChg chg="add">
          <ac:chgData name="Raeveen Pasupathy" userId="989e1d08-0f79-471c-b118-5dca396fe10a" providerId="ADAL" clId="{589A926E-1F07-1749-ACDE-7FB1B447F978}" dt="2020-11-24T01:46:41.015" v="1201" actId="26606"/>
          <ac:spMkLst>
            <pc:docMk/>
            <pc:sldMk cId="3785109283" sldId="260"/>
            <ac:spMk id="19" creationId="{08C9B587-E65E-4B52-B37C-ABEBB6E87928}"/>
          </ac:spMkLst>
        </pc:spChg>
        <pc:picChg chg="add">
          <ac:chgData name="Raeveen Pasupathy" userId="989e1d08-0f79-471c-b118-5dca396fe10a" providerId="ADAL" clId="{589A926E-1F07-1749-ACDE-7FB1B447F978}" dt="2020-11-24T01:46:41.015" v="1201" actId="26606"/>
          <ac:picMkLst>
            <pc:docMk/>
            <pc:sldMk cId="3785109283" sldId="260"/>
            <ac:picMk id="5" creationId="{B261967B-9EB3-4356-9752-89168ABDEEB9}"/>
          </ac:picMkLst>
        </pc:picChg>
      </pc:sldChg>
      <pc:sldChg chg="addSp delSp modSp new del mod setBg">
        <pc:chgData name="Raeveen Pasupathy" userId="989e1d08-0f79-471c-b118-5dca396fe10a" providerId="ADAL" clId="{589A926E-1F07-1749-ACDE-7FB1B447F978}" dt="2020-11-24T01:56:17.748" v="2031" actId="2696"/>
        <pc:sldMkLst>
          <pc:docMk/>
          <pc:sldMk cId="4271309799" sldId="261"/>
        </pc:sldMkLst>
        <pc:spChg chg="mod">
          <ac:chgData name="Raeveen Pasupathy" userId="989e1d08-0f79-471c-b118-5dca396fe10a" providerId="ADAL" clId="{589A926E-1F07-1749-ACDE-7FB1B447F978}" dt="2020-11-24T01:51:48.584" v="1621" actId="26606"/>
          <ac:spMkLst>
            <pc:docMk/>
            <pc:sldMk cId="4271309799" sldId="261"/>
            <ac:spMk id="2" creationId="{710DBCE1-56E6-0A45-BBAC-1C890E57D120}"/>
          </ac:spMkLst>
        </pc:spChg>
        <pc:spChg chg="add del mod">
          <ac:chgData name="Raeveen Pasupathy" userId="989e1d08-0f79-471c-b118-5dca396fe10a" providerId="ADAL" clId="{589A926E-1F07-1749-ACDE-7FB1B447F978}" dt="2020-11-24T01:51:48.584" v="1621" actId="26606"/>
          <ac:spMkLst>
            <pc:docMk/>
            <pc:sldMk cId="4271309799" sldId="261"/>
            <ac:spMk id="3" creationId="{A906307A-168C-6841-8183-C843F375CC09}"/>
          </ac:spMkLst>
        </pc:spChg>
        <pc:spChg chg="add del">
          <ac:chgData name="Raeveen Pasupathy" userId="989e1d08-0f79-471c-b118-5dca396fe10a" providerId="ADAL" clId="{589A926E-1F07-1749-ACDE-7FB1B447F978}" dt="2020-11-24T01:51:40.390" v="1606" actId="26606"/>
          <ac:spMkLst>
            <pc:docMk/>
            <pc:sldMk cId="4271309799" sldId="261"/>
            <ac:spMk id="8" creationId="{1C799903-48D5-4A31-A1A2-541072D9771E}"/>
          </ac:spMkLst>
        </pc:spChg>
        <pc:spChg chg="add del">
          <ac:chgData name="Raeveen Pasupathy" userId="989e1d08-0f79-471c-b118-5dca396fe10a" providerId="ADAL" clId="{589A926E-1F07-1749-ACDE-7FB1B447F978}" dt="2020-11-24T01:51:41.486" v="1608" actId="26606"/>
          <ac:spMkLst>
            <pc:docMk/>
            <pc:sldMk cId="4271309799" sldId="261"/>
            <ac:spMk id="9" creationId="{BC68A55F-7B32-44D8-AEE5-1AF40532656C}"/>
          </ac:spMkLst>
        </pc:spChg>
        <pc:spChg chg="add del">
          <ac:chgData name="Raeveen Pasupathy" userId="989e1d08-0f79-471c-b118-5dca396fe10a" providerId="ADAL" clId="{589A926E-1F07-1749-ACDE-7FB1B447F978}" dt="2020-11-24T01:51:40.390" v="1606" actId="26606"/>
          <ac:spMkLst>
            <pc:docMk/>
            <pc:sldMk cId="4271309799" sldId="261"/>
            <ac:spMk id="10" creationId="{8EFFF109-FC58-4FD3-BE05-9775A1310F55}"/>
          </ac:spMkLst>
        </pc:spChg>
        <pc:spChg chg="add del">
          <ac:chgData name="Raeveen Pasupathy" userId="989e1d08-0f79-471c-b118-5dca396fe10a" providerId="ADAL" clId="{589A926E-1F07-1749-ACDE-7FB1B447F978}" dt="2020-11-24T01:51:41.486" v="1608" actId="26606"/>
          <ac:spMkLst>
            <pc:docMk/>
            <pc:sldMk cId="4271309799" sldId="261"/>
            <ac:spMk id="11" creationId="{CD1AAA2C-FBBE-42AA-B869-31D524B7653F}"/>
          </ac:spMkLst>
        </pc:spChg>
        <pc:spChg chg="add del">
          <ac:chgData name="Raeveen Pasupathy" userId="989e1d08-0f79-471c-b118-5dca396fe10a" providerId="ADAL" clId="{589A926E-1F07-1749-ACDE-7FB1B447F978}" dt="2020-11-24T01:51:40.390" v="1606" actId="26606"/>
          <ac:spMkLst>
            <pc:docMk/>
            <pc:sldMk cId="4271309799" sldId="261"/>
            <ac:spMk id="12" creationId="{E1B96AD6-92A9-4273-A62B-96A1C3E0BA95}"/>
          </ac:spMkLst>
        </pc:spChg>
        <pc:spChg chg="add del">
          <ac:chgData name="Raeveen Pasupathy" userId="989e1d08-0f79-471c-b118-5dca396fe10a" providerId="ADAL" clId="{589A926E-1F07-1749-ACDE-7FB1B447F978}" dt="2020-11-24T01:51:41.486" v="1608" actId="26606"/>
          <ac:spMkLst>
            <pc:docMk/>
            <pc:sldMk cId="4271309799" sldId="261"/>
            <ac:spMk id="13" creationId="{5F937BBF-9326-4230-AB1B-F1795E350559}"/>
          </ac:spMkLst>
        </pc:spChg>
        <pc:spChg chg="add del">
          <ac:chgData name="Raeveen Pasupathy" userId="989e1d08-0f79-471c-b118-5dca396fe10a" providerId="ADAL" clId="{589A926E-1F07-1749-ACDE-7FB1B447F978}" dt="2020-11-24T01:51:40.390" v="1606" actId="26606"/>
          <ac:spMkLst>
            <pc:docMk/>
            <pc:sldMk cId="4271309799" sldId="261"/>
            <ac:spMk id="14" creationId="{463EEC44-1BA3-44ED-81FC-A644B04B2A44}"/>
          </ac:spMkLst>
        </pc:spChg>
        <pc:spChg chg="add del">
          <ac:chgData name="Raeveen Pasupathy" userId="989e1d08-0f79-471c-b118-5dca396fe10a" providerId="ADAL" clId="{589A926E-1F07-1749-ACDE-7FB1B447F978}" dt="2020-11-24T01:51:42.381" v="1610" actId="26606"/>
          <ac:spMkLst>
            <pc:docMk/>
            <pc:sldMk cId="4271309799" sldId="261"/>
            <ac:spMk id="15" creationId="{AFF8D2E5-2C4E-47B1-930B-6C82B7C31331}"/>
          </ac:spMkLst>
        </pc:spChg>
        <pc:spChg chg="add del">
          <ac:chgData name="Raeveen Pasupathy" userId="989e1d08-0f79-471c-b118-5dca396fe10a" providerId="ADAL" clId="{589A926E-1F07-1749-ACDE-7FB1B447F978}" dt="2020-11-24T01:51:42.381" v="1610" actId="26606"/>
          <ac:spMkLst>
            <pc:docMk/>
            <pc:sldMk cId="4271309799" sldId="261"/>
            <ac:spMk id="16" creationId="{801E4ADA-0EA9-4930-846E-3C11E8BED6DD}"/>
          </ac:spMkLst>
        </pc:spChg>
        <pc:spChg chg="add del">
          <ac:chgData name="Raeveen Pasupathy" userId="989e1d08-0f79-471c-b118-5dca396fe10a" providerId="ADAL" clId="{589A926E-1F07-1749-ACDE-7FB1B447F978}" dt="2020-11-24T01:51:42.381" v="1610" actId="26606"/>
          <ac:spMkLst>
            <pc:docMk/>
            <pc:sldMk cId="4271309799" sldId="261"/>
            <ac:spMk id="17" creationId="{FB92FFCE-0C90-454E-AA25-D4EE9A6C39C5}"/>
          </ac:spMkLst>
        </pc:spChg>
        <pc:spChg chg="add del">
          <ac:chgData name="Raeveen Pasupathy" userId="989e1d08-0f79-471c-b118-5dca396fe10a" providerId="ADAL" clId="{589A926E-1F07-1749-ACDE-7FB1B447F978}" dt="2020-11-24T01:51:43.790" v="1612" actId="26606"/>
          <ac:spMkLst>
            <pc:docMk/>
            <pc:sldMk cId="4271309799" sldId="261"/>
            <ac:spMk id="20" creationId="{BC68A55F-7B32-44D8-AEE5-1AF40532656C}"/>
          </ac:spMkLst>
        </pc:spChg>
        <pc:spChg chg="add del">
          <ac:chgData name="Raeveen Pasupathy" userId="989e1d08-0f79-471c-b118-5dca396fe10a" providerId="ADAL" clId="{589A926E-1F07-1749-ACDE-7FB1B447F978}" dt="2020-11-24T01:51:43.790" v="1612" actId="26606"/>
          <ac:spMkLst>
            <pc:docMk/>
            <pc:sldMk cId="4271309799" sldId="261"/>
            <ac:spMk id="21" creationId="{CD1AAA2C-FBBE-42AA-B869-31D524B7653F}"/>
          </ac:spMkLst>
        </pc:spChg>
        <pc:spChg chg="add del">
          <ac:chgData name="Raeveen Pasupathy" userId="989e1d08-0f79-471c-b118-5dca396fe10a" providerId="ADAL" clId="{589A926E-1F07-1749-ACDE-7FB1B447F978}" dt="2020-11-24T01:51:43.790" v="1612" actId="26606"/>
          <ac:spMkLst>
            <pc:docMk/>
            <pc:sldMk cId="4271309799" sldId="261"/>
            <ac:spMk id="22" creationId="{5F937BBF-9326-4230-AB1B-F1795E350559}"/>
          </ac:spMkLst>
        </pc:spChg>
        <pc:spChg chg="add del">
          <ac:chgData name="Raeveen Pasupathy" userId="989e1d08-0f79-471c-b118-5dca396fe10a" providerId="ADAL" clId="{589A926E-1F07-1749-ACDE-7FB1B447F978}" dt="2020-11-24T01:51:44.941" v="1614" actId="26606"/>
          <ac:spMkLst>
            <pc:docMk/>
            <pc:sldMk cId="4271309799" sldId="261"/>
            <ac:spMk id="25" creationId="{53B021B3-DE93-4AB7-8A18-CF5F1CED88B8}"/>
          </ac:spMkLst>
        </pc:spChg>
        <pc:spChg chg="add del">
          <ac:chgData name="Raeveen Pasupathy" userId="989e1d08-0f79-471c-b118-5dca396fe10a" providerId="ADAL" clId="{589A926E-1F07-1749-ACDE-7FB1B447F978}" dt="2020-11-24T01:51:44.941" v="1614" actId="26606"/>
          <ac:spMkLst>
            <pc:docMk/>
            <pc:sldMk cId="4271309799" sldId="261"/>
            <ac:spMk id="26" creationId="{52D502E5-F6B4-4D58-B4AE-FC466FF15EE8}"/>
          </ac:spMkLst>
        </pc:spChg>
        <pc:spChg chg="add del">
          <ac:chgData name="Raeveen Pasupathy" userId="989e1d08-0f79-471c-b118-5dca396fe10a" providerId="ADAL" clId="{589A926E-1F07-1749-ACDE-7FB1B447F978}" dt="2020-11-24T01:51:44.941" v="1614" actId="26606"/>
          <ac:spMkLst>
            <pc:docMk/>
            <pc:sldMk cId="4271309799" sldId="261"/>
            <ac:spMk id="27" creationId="{9DECDBF4-02B6-4BB4-B65B-B8107AD6A9E8}"/>
          </ac:spMkLst>
        </pc:spChg>
        <pc:spChg chg="add del">
          <ac:chgData name="Raeveen Pasupathy" userId="989e1d08-0f79-471c-b118-5dca396fe10a" providerId="ADAL" clId="{589A926E-1F07-1749-ACDE-7FB1B447F978}" dt="2020-11-24T01:51:45.501" v="1616" actId="26606"/>
          <ac:spMkLst>
            <pc:docMk/>
            <pc:sldMk cId="4271309799" sldId="261"/>
            <ac:spMk id="30" creationId="{89A320C9-9735-4D13-8279-C1C674841392}"/>
          </ac:spMkLst>
        </pc:spChg>
        <pc:spChg chg="add del">
          <ac:chgData name="Raeveen Pasupathy" userId="989e1d08-0f79-471c-b118-5dca396fe10a" providerId="ADAL" clId="{589A926E-1F07-1749-ACDE-7FB1B447F978}" dt="2020-11-24T01:51:45.501" v="1616" actId="26606"/>
          <ac:spMkLst>
            <pc:docMk/>
            <pc:sldMk cId="4271309799" sldId="261"/>
            <ac:spMk id="31" creationId="{92544CF4-9B52-4A7B-A4B3-88C72729B77D}"/>
          </ac:spMkLst>
        </pc:spChg>
        <pc:spChg chg="add del">
          <ac:chgData name="Raeveen Pasupathy" userId="989e1d08-0f79-471c-b118-5dca396fe10a" providerId="ADAL" clId="{589A926E-1F07-1749-ACDE-7FB1B447F978}" dt="2020-11-24T01:51:45.501" v="1616" actId="26606"/>
          <ac:spMkLst>
            <pc:docMk/>
            <pc:sldMk cId="4271309799" sldId="261"/>
            <ac:spMk id="32" creationId="{E75862C5-5C00-4421-BC7B-9B7B86DBC80D}"/>
          </ac:spMkLst>
        </pc:spChg>
        <pc:spChg chg="add del">
          <ac:chgData name="Raeveen Pasupathy" userId="989e1d08-0f79-471c-b118-5dca396fe10a" providerId="ADAL" clId="{589A926E-1F07-1749-ACDE-7FB1B447F978}" dt="2020-11-24T01:51:45.501" v="1616" actId="26606"/>
          <ac:spMkLst>
            <pc:docMk/>
            <pc:sldMk cId="4271309799" sldId="261"/>
            <ac:spMk id="33" creationId="{089440EF-9BE9-4AE9-8C28-00B02296CDB6}"/>
          </ac:spMkLst>
        </pc:spChg>
        <pc:spChg chg="add del">
          <ac:chgData name="Raeveen Pasupathy" userId="989e1d08-0f79-471c-b118-5dca396fe10a" providerId="ADAL" clId="{589A926E-1F07-1749-ACDE-7FB1B447F978}" dt="2020-11-24T01:51:47.774" v="1618" actId="26606"/>
          <ac:spMkLst>
            <pc:docMk/>
            <pc:sldMk cId="4271309799" sldId="261"/>
            <ac:spMk id="36" creationId="{CBB2B1F0-0DD6-4744-9A46-7A344FB48E40}"/>
          </ac:spMkLst>
        </pc:spChg>
        <pc:spChg chg="add del">
          <ac:chgData name="Raeveen Pasupathy" userId="989e1d08-0f79-471c-b118-5dca396fe10a" providerId="ADAL" clId="{589A926E-1F07-1749-ACDE-7FB1B447F978}" dt="2020-11-24T01:51:47.774" v="1618" actId="26606"/>
          <ac:spMkLst>
            <pc:docMk/>
            <pc:sldMk cId="4271309799" sldId="261"/>
            <ac:spMk id="37" creationId="{7A0B5DEA-ADF6-4BA5-9307-147F0A4685A0}"/>
          </ac:spMkLst>
        </pc:spChg>
        <pc:spChg chg="add del">
          <ac:chgData name="Raeveen Pasupathy" userId="989e1d08-0f79-471c-b118-5dca396fe10a" providerId="ADAL" clId="{589A926E-1F07-1749-ACDE-7FB1B447F978}" dt="2020-11-24T01:51:47.774" v="1618" actId="26606"/>
          <ac:spMkLst>
            <pc:docMk/>
            <pc:sldMk cId="4271309799" sldId="261"/>
            <ac:spMk id="38" creationId="{9DECDBF4-02B6-4BB4-B65B-B8107AD6A9E8}"/>
          </ac:spMkLst>
        </pc:spChg>
        <pc:spChg chg="add del">
          <ac:chgData name="Raeveen Pasupathy" userId="989e1d08-0f79-471c-b118-5dca396fe10a" providerId="ADAL" clId="{589A926E-1F07-1749-ACDE-7FB1B447F978}" dt="2020-11-24T01:51:47.774" v="1618" actId="26606"/>
          <ac:spMkLst>
            <pc:docMk/>
            <pc:sldMk cId="4271309799" sldId="261"/>
            <ac:spMk id="39" creationId="{A906307A-168C-6841-8183-C843F375CC09}"/>
          </ac:spMkLst>
        </pc:spChg>
        <pc:spChg chg="add del">
          <ac:chgData name="Raeveen Pasupathy" userId="989e1d08-0f79-471c-b118-5dca396fe10a" providerId="ADAL" clId="{589A926E-1F07-1749-ACDE-7FB1B447F978}" dt="2020-11-24T01:51:48.557" v="1620" actId="26606"/>
          <ac:spMkLst>
            <pc:docMk/>
            <pc:sldMk cId="4271309799" sldId="261"/>
            <ac:spMk id="41" creationId="{BC68A55F-7B32-44D8-AEE5-1AF40532656C}"/>
          </ac:spMkLst>
        </pc:spChg>
        <pc:spChg chg="add del">
          <ac:chgData name="Raeveen Pasupathy" userId="989e1d08-0f79-471c-b118-5dca396fe10a" providerId="ADAL" clId="{589A926E-1F07-1749-ACDE-7FB1B447F978}" dt="2020-11-24T01:51:48.557" v="1620" actId="26606"/>
          <ac:spMkLst>
            <pc:docMk/>
            <pc:sldMk cId="4271309799" sldId="261"/>
            <ac:spMk id="42" creationId="{CD1AAA2C-FBBE-42AA-B869-31D524B7653F}"/>
          </ac:spMkLst>
        </pc:spChg>
        <pc:spChg chg="add del">
          <ac:chgData name="Raeveen Pasupathy" userId="989e1d08-0f79-471c-b118-5dca396fe10a" providerId="ADAL" clId="{589A926E-1F07-1749-ACDE-7FB1B447F978}" dt="2020-11-24T01:51:48.557" v="1620" actId="26606"/>
          <ac:spMkLst>
            <pc:docMk/>
            <pc:sldMk cId="4271309799" sldId="261"/>
            <ac:spMk id="43" creationId="{5F937BBF-9326-4230-AB1B-F1795E350559}"/>
          </ac:spMkLst>
        </pc:spChg>
        <pc:spChg chg="add">
          <ac:chgData name="Raeveen Pasupathy" userId="989e1d08-0f79-471c-b118-5dca396fe10a" providerId="ADAL" clId="{589A926E-1F07-1749-ACDE-7FB1B447F978}" dt="2020-11-24T01:51:48.584" v="1621" actId="26606"/>
          <ac:spMkLst>
            <pc:docMk/>
            <pc:sldMk cId="4271309799" sldId="261"/>
            <ac:spMk id="46" creationId="{1C799903-48D5-4A31-A1A2-541072D9771E}"/>
          </ac:spMkLst>
        </pc:spChg>
        <pc:spChg chg="add">
          <ac:chgData name="Raeveen Pasupathy" userId="989e1d08-0f79-471c-b118-5dca396fe10a" providerId="ADAL" clId="{589A926E-1F07-1749-ACDE-7FB1B447F978}" dt="2020-11-24T01:51:48.584" v="1621" actId="26606"/>
          <ac:spMkLst>
            <pc:docMk/>
            <pc:sldMk cId="4271309799" sldId="261"/>
            <ac:spMk id="47" creationId="{8EFFF109-FC58-4FD3-BE05-9775A1310F55}"/>
          </ac:spMkLst>
        </pc:spChg>
        <pc:spChg chg="add">
          <ac:chgData name="Raeveen Pasupathy" userId="989e1d08-0f79-471c-b118-5dca396fe10a" providerId="ADAL" clId="{589A926E-1F07-1749-ACDE-7FB1B447F978}" dt="2020-11-24T01:51:48.584" v="1621" actId="26606"/>
          <ac:spMkLst>
            <pc:docMk/>
            <pc:sldMk cId="4271309799" sldId="261"/>
            <ac:spMk id="48" creationId="{E1B96AD6-92A9-4273-A62B-96A1C3E0BA95}"/>
          </ac:spMkLst>
        </pc:spChg>
        <pc:spChg chg="add">
          <ac:chgData name="Raeveen Pasupathy" userId="989e1d08-0f79-471c-b118-5dca396fe10a" providerId="ADAL" clId="{589A926E-1F07-1749-ACDE-7FB1B447F978}" dt="2020-11-24T01:51:48.584" v="1621" actId="26606"/>
          <ac:spMkLst>
            <pc:docMk/>
            <pc:sldMk cId="4271309799" sldId="261"/>
            <ac:spMk id="49" creationId="{463EEC44-1BA3-44ED-81FC-A644B04B2A44}"/>
          </ac:spMkLst>
        </pc:spChg>
        <pc:spChg chg="add mod">
          <ac:chgData name="Raeveen Pasupathy" userId="989e1d08-0f79-471c-b118-5dca396fe10a" providerId="ADAL" clId="{589A926E-1F07-1749-ACDE-7FB1B447F978}" dt="2020-11-24T01:54:22.617" v="2015" actId="20577"/>
          <ac:spMkLst>
            <pc:docMk/>
            <pc:sldMk cId="4271309799" sldId="261"/>
            <ac:spMk id="50" creationId="{A906307A-168C-6841-8183-C843F375CC09}"/>
          </ac:spMkLst>
        </pc:spChg>
        <pc:graphicFrameChg chg="add del">
          <ac:chgData name="Raeveen Pasupathy" userId="989e1d08-0f79-471c-b118-5dca396fe10a" providerId="ADAL" clId="{589A926E-1F07-1749-ACDE-7FB1B447F978}" dt="2020-11-24T01:51:41.486" v="1608" actId="26606"/>
          <ac:graphicFrameMkLst>
            <pc:docMk/>
            <pc:sldMk cId="4271309799" sldId="261"/>
            <ac:graphicFrameMk id="5" creationId="{01EAE43C-380E-49E1-B509-3146CAFE5362}"/>
          </ac:graphicFrameMkLst>
        </pc:graphicFrameChg>
        <pc:graphicFrameChg chg="add del">
          <ac:chgData name="Raeveen Pasupathy" userId="989e1d08-0f79-471c-b118-5dca396fe10a" providerId="ADAL" clId="{589A926E-1F07-1749-ACDE-7FB1B447F978}" dt="2020-11-24T01:51:42.381" v="1610" actId="26606"/>
          <ac:graphicFrameMkLst>
            <pc:docMk/>
            <pc:sldMk cId="4271309799" sldId="261"/>
            <ac:graphicFrameMk id="18" creationId="{93E92030-43F2-456D-AF0D-54B75B07C26C}"/>
          </ac:graphicFrameMkLst>
        </pc:graphicFrameChg>
        <pc:graphicFrameChg chg="add del">
          <ac:chgData name="Raeveen Pasupathy" userId="989e1d08-0f79-471c-b118-5dca396fe10a" providerId="ADAL" clId="{589A926E-1F07-1749-ACDE-7FB1B447F978}" dt="2020-11-24T01:51:43.790" v="1612" actId="26606"/>
          <ac:graphicFrameMkLst>
            <pc:docMk/>
            <pc:sldMk cId="4271309799" sldId="261"/>
            <ac:graphicFrameMk id="23" creationId="{48D9B3E1-98DC-48F3-96EB-C1A55401E207}"/>
          </ac:graphicFrameMkLst>
        </pc:graphicFrameChg>
        <pc:graphicFrameChg chg="add del">
          <ac:chgData name="Raeveen Pasupathy" userId="989e1d08-0f79-471c-b118-5dca396fe10a" providerId="ADAL" clId="{589A926E-1F07-1749-ACDE-7FB1B447F978}" dt="2020-11-24T01:51:44.941" v="1614" actId="26606"/>
          <ac:graphicFrameMkLst>
            <pc:docMk/>
            <pc:sldMk cId="4271309799" sldId="261"/>
            <ac:graphicFrameMk id="28" creationId="{99A16F38-65D6-4E57-A42E-0F5025E48DB7}"/>
          </ac:graphicFrameMkLst>
        </pc:graphicFrameChg>
        <pc:graphicFrameChg chg="add del">
          <ac:chgData name="Raeveen Pasupathy" userId="989e1d08-0f79-471c-b118-5dca396fe10a" providerId="ADAL" clId="{589A926E-1F07-1749-ACDE-7FB1B447F978}" dt="2020-11-24T01:51:45.501" v="1616" actId="26606"/>
          <ac:graphicFrameMkLst>
            <pc:docMk/>
            <pc:sldMk cId="4271309799" sldId="261"/>
            <ac:graphicFrameMk id="34" creationId="{F5FD86DE-1DAE-4C10-9F11-9AB86F640B95}"/>
          </ac:graphicFrameMkLst>
        </pc:graphicFrameChg>
        <pc:graphicFrameChg chg="add del">
          <ac:chgData name="Raeveen Pasupathy" userId="989e1d08-0f79-471c-b118-5dca396fe10a" providerId="ADAL" clId="{589A926E-1F07-1749-ACDE-7FB1B447F978}" dt="2020-11-24T01:51:48.557" v="1620" actId="26606"/>
          <ac:graphicFrameMkLst>
            <pc:docMk/>
            <pc:sldMk cId="4271309799" sldId="261"/>
            <ac:graphicFrameMk id="44" creationId="{01EAE43C-380E-49E1-B509-3146CAFE5362}"/>
          </ac:graphicFrameMkLst>
        </pc:graphicFrameChg>
      </pc:sldChg>
      <pc:sldChg chg="addSp delSp modSp new mod ord modTransition setBg">
        <pc:chgData name="Raeveen Pasupathy" userId="989e1d08-0f79-471c-b118-5dca396fe10a" providerId="ADAL" clId="{589A926E-1F07-1749-ACDE-7FB1B447F978}" dt="2020-12-06T04:33:18.932" v="9191"/>
        <pc:sldMkLst>
          <pc:docMk/>
          <pc:sldMk cId="3241104860" sldId="262"/>
        </pc:sldMkLst>
        <pc:spChg chg="mod">
          <ac:chgData name="Raeveen Pasupathy" userId="989e1d08-0f79-471c-b118-5dca396fe10a" providerId="ADAL" clId="{589A926E-1F07-1749-ACDE-7FB1B447F978}" dt="2020-11-24T01:54:46.224" v="2017" actId="26606"/>
          <ac:spMkLst>
            <pc:docMk/>
            <pc:sldMk cId="3241104860" sldId="262"/>
            <ac:spMk id="2" creationId="{768814FC-B379-F549-AC9F-5B086627250A}"/>
          </ac:spMkLst>
        </pc:spChg>
        <pc:spChg chg="del mod">
          <ac:chgData name="Raeveen Pasupathy" userId="989e1d08-0f79-471c-b118-5dca396fe10a" providerId="ADAL" clId="{589A926E-1F07-1749-ACDE-7FB1B447F978}" dt="2020-11-24T01:53:24.805" v="1954" actId="26606"/>
          <ac:spMkLst>
            <pc:docMk/>
            <pc:sldMk cId="3241104860" sldId="262"/>
            <ac:spMk id="3" creationId="{096235EA-A0D5-994C-8AE1-04CAC2253D24}"/>
          </ac:spMkLst>
        </pc:spChg>
        <pc:spChg chg="add del mod">
          <ac:chgData name="Raeveen Pasupathy" userId="989e1d08-0f79-471c-b118-5dca396fe10a" providerId="ADAL" clId="{589A926E-1F07-1749-ACDE-7FB1B447F978}" dt="2020-12-01T02:30:46.511" v="2606" actId="478"/>
          <ac:spMkLst>
            <pc:docMk/>
            <pc:sldMk cId="3241104860" sldId="262"/>
            <ac:spMk id="7" creationId="{42D69B8E-86CC-CF40-A9D6-9580A41B5CB2}"/>
          </ac:spMkLst>
        </pc:spChg>
        <pc:spChg chg="add del">
          <ac:chgData name="Raeveen Pasupathy" userId="989e1d08-0f79-471c-b118-5dca396fe10a" providerId="ADAL" clId="{589A926E-1F07-1749-ACDE-7FB1B447F978}" dt="2020-11-24T01:53:24.753" v="1953" actId="26606"/>
          <ac:spMkLst>
            <pc:docMk/>
            <pc:sldMk cId="3241104860" sldId="262"/>
            <ac:spMk id="8" creationId="{1C799903-48D5-4A31-A1A2-541072D9771E}"/>
          </ac:spMkLst>
        </pc:spChg>
        <pc:spChg chg="add del">
          <ac:chgData name="Raeveen Pasupathy" userId="989e1d08-0f79-471c-b118-5dca396fe10a" providerId="ADAL" clId="{589A926E-1F07-1749-ACDE-7FB1B447F978}" dt="2020-11-24T01:54:46.224" v="2017" actId="26606"/>
          <ac:spMkLst>
            <pc:docMk/>
            <pc:sldMk cId="3241104860" sldId="262"/>
            <ac:spMk id="9" creationId="{B5416EBC-B41E-4F8A-BE9F-07301B682CBD}"/>
          </ac:spMkLst>
        </pc:spChg>
        <pc:spChg chg="add del">
          <ac:chgData name="Raeveen Pasupathy" userId="989e1d08-0f79-471c-b118-5dca396fe10a" providerId="ADAL" clId="{589A926E-1F07-1749-ACDE-7FB1B447F978}" dt="2020-11-24T01:53:24.753" v="1953" actId="26606"/>
          <ac:spMkLst>
            <pc:docMk/>
            <pc:sldMk cId="3241104860" sldId="262"/>
            <ac:spMk id="10" creationId="{8EFFF109-FC58-4FD3-BE05-9775A1310F55}"/>
          </ac:spMkLst>
        </pc:spChg>
        <pc:spChg chg="add del">
          <ac:chgData name="Raeveen Pasupathy" userId="989e1d08-0f79-471c-b118-5dca396fe10a" providerId="ADAL" clId="{589A926E-1F07-1749-ACDE-7FB1B447F978}" dt="2020-11-24T01:54:46.224" v="2017" actId="26606"/>
          <ac:spMkLst>
            <pc:docMk/>
            <pc:sldMk cId="3241104860" sldId="262"/>
            <ac:spMk id="11" creationId="{AFF79527-C7F1-4E06-8126-A8E8C5FEBFCA}"/>
          </ac:spMkLst>
        </pc:spChg>
        <pc:spChg chg="add del">
          <ac:chgData name="Raeveen Pasupathy" userId="989e1d08-0f79-471c-b118-5dca396fe10a" providerId="ADAL" clId="{589A926E-1F07-1749-ACDE-7FB1B447F978}" dt="2020-11-24T01:53:24.753" v="1953" actId="26606"/>
          <ac:spMkLst>
            <pc:docMk/>
            <pc:sldMk cId="3241104860" sldId="262"/>
            <ac:spMk id="12" creationId="{E1B96AD6-92A9-4273-A62B-96A1C3E0BA95}"/>
          </ac:spMkLst>
        </pc:spChg>
        <pc:spChg chg="add del">
          <ac:chgData name="Raeveen Pasupathy" userId="989e1d08-0f79-471c-b118-5dca396fe10a" providerId="ADAL" clId="{589A926E-1F07-1749-ACDE-7FB1B447F978}" dt="2020-11-24T01:54:46.224" v="2017" actId="26606"/>
          <ac:spMkLst>
            <pc:docMk/>
            <pc:sldMk cId="3241104860" sldId="262"/>
            <ac:spMk id="13" creationId="{55986208-8A53-4E92-9197-6B57BCCB2F37}"/>
          </ac:spMkLst>
        </pc:spChg>
        <pc:spChg chg="add del">
          <ac:chgData name="Raeveen Pasupathy" userId="989e1d08-0f79-471c-b118-5dca396fe10a" providerId="ADAL" clId="{589A926E-1F07-1749-ACDE-7FB1B447F978}" dt="2020-11-24T01:53:24.753" v="1953" actId="26606"/>
          <ac:spMkLst>
            <pc:docMk/>
            <pc:sldMk cId="3241104860" sldId="262"/>
            <ac:spMk id="14" creationId="{463EEC44-1BA3-44ED-81FC-A644B04B2A44}"/>
          </ac:spMkLst>
        </pc:spChg>
        <pc:spChg chg="add mod">
          <ac:chgData name="Raeveen Pasupathy" userId="989e1d08-0f79-471c-b118-5dca396fe10a" providerId="ADAL" clId="{589A926E-1F07-1749-ACDE-7FB1B447F978}" dt="2020-11-24T01:57:15.797" v="2038"/>
          <ac:spMkLst>
            <pc:docMk/>
            <pc:sldMk cId="3241104860" sldId="262"/>
            <ac:spMk id="15" creationId="{0ADA1975-79C2-354A-B832-691514844529}"/>
          </ac:spMkLst>
        </pc:spChg>
        <pc:spChg chg="add del">
          <ac:chgData name="Raeveen Pasupathy" userId="989e1d08-0f79-471c-b118-5dca396fe10a" providerId="ADAL" clId="{589A926E-1F07-1749-ACDE-7FB1B447F978}" dt="2020-11-24T01:54:46.224" v="2017" actId="26606"/>
          <ac:spMkLst>
            <pc:docMk/>
            <pc:sldMk cId="3241104860" sldId="262"/>
            <ac:spMk id="18" creationId="{81D377EB-C9D2-4ED0-86A6-740A297E3EAC}"/>
          </ac:spMkLst>
        </pc:spChg>
        <pc:spChg chg="add del">
          <ac:chgData name="Raeveen Pasupathy" userId="989e1d08-0f79-471c-b118-5dca396fe10a" providerId="ADAL" clId="{589A926E-1F07-1749-ACDE-7FB1B447F978}" dt="2020-11-24T01:54:46.224" v="2017" actId="26606"/>
          <ac:spMkLst>
            <pc:docMk/>
            <pc:sldMk cId="3241104860" sldId="262"/>
            <ac:spMk id="20" creationId="{066346BE-FDB4-4772-A696-0719490ABD64}"/>
          </ac:spMkLst>
        </pc:spChg>
        <pc:spChg chg="add del">
          <ac:chgData name="Raeveen Pasupathy" userId="989e1d08-0f79-471c-b118-5dca396fe10a" providerId="ADAL" clId="{589A926E-1F07-1749-ACDE-7FB1B447F978}" dt="2020-11-24T01:54:46.224" v="2017" actId="26606"/>
          <ac:spMkLst>
            <pc:docMk/>
            <pc:sldMk cId="3241104860" sldId="262"/>
            <ac:spMk id="22" creationId="{FB92FFCE-0C90-454E-AA25-D4EE9A6C39C5}"/>
          </ac:spMkLst>
        </pc:spChg>
        <pc:graphicFrameChg chg="add mod modGraphic">
          <ac:chgData name="Raeveen Pasupathy" userId="989e1d08-0f79-471c-b118-5dca396fe10a" providerId="ADAL" clId="{589A926E-1F07-1749-ACDE-7FB1B447F978}" dt="2020-12-06T04:33:18.932" v="9191"/>
          <ac:graphicFrameMkLst>
            <pc:docMk/>
            <pc:sldMk cId="3241104860" sldId="262"/>
            <ac:graphicFrameMk id="5" creationId="{1BC915EE-FDD6-4F0B-8606-43E785F1006B}"/>
          </ac:graphicFrameMkLst>
        </pc:graphicFrameChg>
      </pc:sldChg>
      <pc:sldChg chg="addSp delSp modSp add mod ord modTransition">
        <pc:chgData name="Raeveen Pasupathy" userId="989e1d08-0f79-471c-b118-5dca396fe10a" providerId="ADAL" clId="{589A926E-1F07-1749-ACDE-7FB1B447F978}" dt="2020-12-06T04:31:52.621" v="9061"/>
        <pc:sldMkLst>
          <pc:docMk/>
          <pc:sldMk cId="518527726" sldId="263"/>
        </pc:sldMkLst>
        <pc:spChg chg="mod">
          <ac:chgData name="Raeveen Pasupathy" userId="989e1d08-0f79-471c-b118-5dca396fe10a" providerId="ADAL" clId="{589A926E-1F07-1749-ACDE-7FB1B447F978}" dt="2020-11-24T01:56:10.905" v="2029" actId="20577"/>
          <ac:spMkLst>
            <pc:docMk/>
            <pc:sldMk cId="518527726" sldId="263"/>
            <ac:spMk id="2" creationId="{768814FC-B379-F549-AC9F-5B086627250A}"/>
          </ac:spMkLst>
        </pc:spChg>
        <pc:spChg chg="add del mod">
          <ac:chgData name="Raeveen Pasupathy" userId="989e1d08-0f79-471c-b118-5dca396fe10a" providerId="ADAL" clId="{589A926E-1F07-1749-ACDE-7FB1B447F978}" dt="2020-12-01T02:30:49.292" v="2607" actId="478"/>
          <ac:spMkLst>
            <pc:docMk/>
            <pc:sldMk cId="518527726" sldId="263"/>
            <ac:spMk id="7" creationId="{BAB25A43-BEE3-E84C-B0DF-C8EB12445CB5}"/>
          </ac:spMkLst>
        </pc:spChg>
        <pc:graphicFrameChg chg="mod">
          <ac:chgData name="Raeveen Pasupathy" userId="989e1d08-0f79-471c-b118-5dca396fe10a" providerId="ADAL" clId="{589A926E-1F07-1749-ACDE-7FB1B447F978}" dt="2020-12-06T04:31:52.621" v="9061"/>
          <ac:graphicFrameMkLst>
            <pc:docMk/>
            <pc:sldMk cId="518527726" sldId="263"/>
            <ac:graphicFrameMk id="5" creationId="{1BC915EE-FDD6-4F0B-8606-43E785F1006B}"/>
          </ac:graphicFrameMkLst>
        </pc:graphicFrameChg>
      </pc:sldChg>
      <pc:sldChg chg="add del">
        <pc:chgData name="Raeveen Pasupathy" userId="989e1d08-0f79-471c-b118-5dca396fe10a" providerId="ADAL" clId="{589A926E-1F07-1749-ACDE-7FB1B447F978}" dt="2020-11-24T01:57:12.873" v="2036" actId="2696"/>
        <pc:sldMkLst>
          <pc:docMk/>
          <pc:sldMk cId="408412486" sldId="264"/>
        </pc:sldMkLst>
      </pc:sldChg>
      <pc:sldChg chg="addSp delSp modSp new del mod modTransition setBg setClrOvrMap">
        <pc:chgData name="Raeveen Pasupathy" userId="989e1d08-0f79-471c-b118-5dca396fe10a" providerId="ADAL" clId="{589A926E-1F07-1749-ACDE-7FB1B447F978}" dt="2020-12-06T05:33:10.271" v="10879" actId="2696"/>
        <pc:sldMkLst>
          <pc:docMk/>
          <pc:sldMk cId="3463320708" sldId="264"/>
        </pc:sldMkLst>
        <pc:spChg chg="mod">
          <ac:chgData name="Raeveen Pasupathy" userId="989e1d08-0f79-471c-b118-5dca396fe10a" providerId="ADAL" clId="{589A926E-1F07-1749-ACDE-7FB1B447F978}" dt="2020-12-06T05:26:01.108" v="10499" actId="20577"/>
          <ac:spMkLst>
            <pc:docMk/>
            <pc:sldMk cId="3463320708" sldId="264"/>
            <ac:spMk id="2" creationId="{94A9D5B2-BD11-4D41-9CC4-1A2F715DA0D0}"/>
          </ac:spMkLst>
        </pc:spChg>
        <pc:spChg chg="del">
          <ac:chgData name="Raeveen Pasupathy" userId="989e1d08-0f79-471c-b118-5dca396fe10a" providerId="ADAL" clId="{589A926E-1F07-1749-ACDE-7FB1B447F978}" dt="2020-11-24T01:57:29.789" v="2064" actId="26606"/>
          <ac:spMkLst>
            <pc:docMk/>
            <pc:sldMk cId="3463320708" sldId="264"/>
            <ac:spMk id="3" creationId="{23A49D40-36A5-1342-81DD-D34D309A98FB}"/>
          </ac:spMkLst>
        </pc:spChg>
        <pc:spChg chg="add del mod">
          <ac:chgData name="Raeveen Pasupathy" userId="989e1d08-0f79-471c-b118-5dca396fe10a" providerId="ADAL" clId="{589A926E-1F07-1749-ACDE-7FB1B447F978}" dt="2020-11-24T02:01:38.677" v="2067" actId="478"/>
          <ac:spMkLst>
            <pc:docMk/>
            <pc:sldMk cId="3463320708" sldId="264"/>
            <ac:spMk id="3" creationId="{98C3B0AF-C2AE-D14C-BAFF-E2437A2A3804}"/>
          </ac:spMkLst>
        </pc:spChg>
        <pc:spChg chg="add">
          <ac:chgData name="Raeveen Pasupathy" userId="989e1d08-0f79-471c-b118-5dca396fe10a" providerId="ADAL" clId="{589A926E-1F07-1749-ACDE-7FB1B447F978}" dt="2020-11-24T01:57:29.789" v="2064" actId="26606"/>
          <ac:spMkLst>
            <pc:docMk/>
            <pc:sldMk cId="3463320708" sldId="264"/>
            <ac:spMk id="9" creationId="{8D06CE56-3881-4ADA-8CEF-D18B02C242A3}"/>
          </ac:spMkLst>
        </pc:spChg>
        <pc:spChg chg="add">
          <ac:chgData name="Raeveen Pasupathy" userId="989e1d08-0f79-471c-b118-5dca396fe10a" providerId="ADAL" clId="{589A926E-1F07-1749-ACDE-7FB1B447F978}" dt="2020-11-24T01:57:29.789" v="2064" actId="26606"/>
          <ac:spMkLst>
            <pc:docMk/>
            <pc:sldMk cId="3463320708" sldId="264"/>
            <ac:spMk id="11" creationId="{79F3C543-62EC-4433-9C93-A2CD8764E9B4}"/>
          </ac:spMkLst>
        </pc:spChg>
        <pc:spChg chg="add mod">
          <ac:chgData name="Raeveen Pasupathy" userId="989e1d08-0f79-471c-b118-5dca396fe10a" providerId="ADAL" clId="{589A926E-1F07-1749-ACDE-7FB1B447F978}" dt="2020-12-04T04:14:02.283" v="6510" actId="114"/>
          <ac:spMkLst>
            <pc:docMk/>
            <pc:sldMk cId="3463320708" sldId="264"/>
            <ac:spMk id="12" creationId="{CC885FB4-079A-2248-9C05-C936017F54CA}"/>
          </ac:spMkLst>
        </pc:spChg>
        <pc:spChg chg="add">
          <ac:chgData name="Raeveen Pasupathy" userId="989e1d08-0f79-471c-b118-5dca396fe10a" providerId="ADAL" clId="{589A926E-1F07-1749-ACDE-7FB1B447F978}" dt="2020-11-24T01:57:29.789" v="2064" actId="26606"/>
          <ac:spMkLst>
            <pc:docMk/>
            <pc:sldMk cId="3463320708" sldId="264"/>
            <ac:spMk id="13" creationId="{0671A8AE-40A1-4631-A6B8-581AFF065482}"/>
          </ac:spMkLst>
        </pc:spChg>
        <pc:spChg chg="add">
          <ac:chgData name="Raeveen Pasupathy" userId="989e1d08-0f79-471c-b118-5dca396fe10a" providerId="ADAL" clId="{589A926E-1F07-1749-ACDE-7FB1B447F978}" dt="2020-11-24T01:57:29.789" v="2064" actId="26606"/>
          <ac:spMkLst>
            <pc:docMk/>
            <pc:sldMk cId="3463320708" sldId="264"/>
            <ac:spMk id="15" creationId="{A44CD100-6267-4E62-AA64-2182A3A6A1C0}"/>
          </ac:spMkLst>
        </pc:spChg>
        <pc:spChg chg="add">
          <ac:chgData name="Raeveen Pasupathy" userId="989e1d08-0f79-471c-b118-5dca396fe10a" providerId="ADAL" clId="{589A926E-1F07-1749-ACDE-7FB1B447F978}" dt="2020-11-24T01:57:29.789" v="2064" actId="26606"/>
          <ac:spMkLst>
            <pc:docMk/>
            <pc:sldMk cId="3463320708" sldId="264"/>
            <ac:spMk id="17" creationId="{AF2F604E-43BE-4DC3-B983-E071523364F8}"/>
          </ac:spMkLst>
        </pc:spChg>
        <pc:spChg chg="add">
          <ac:chgData name="Raeveen Pasupathy" userId="989e1d08-0f79-471c-b118-5dca396fe10a" providerId="ADAL" clId="{589A926E-1F07-1749-ACDE-7FB1B447F978}" dt="2020-11-24T01:57:29.789" v="2064" actId="26606"/>
          <ac:spMkLst>
            <pc:docMk/>
            <pc:sldMk cId="3463320708" sldId="264"/>
            <ac:spMk id="19" creationId="{08C9B587-E65E-4B52-B37C-ABEBB6E87928}"/>
          </ac:spMkLst>
        </pc:spChg>
        <pc:picChg chg="add mod">
          <ac:chgData name="Raeveen Pasupathy" userId="989e1d08-0f79-471c-b118-5dca396fe10a" providerId="ADAL" clId="{589A926E-1F07-1749-ACDE-7FB1B447F978}" dt="2020-11-24T02:01:12.568" v="2066" actId="14826"/>
          <ac:picMkLst>
            <pc:docMk/>
            <pc:sldMk cId="3463320708" sldId="264"/>
            <ac:picMk id="5" creationId="{FA1BF1BB-B5CD-45E0-BF5C-18837D03C01C}"/>
          </ac:picMkLst>
        </pc:picChg>
        <pc:picChg chg="add mod">
          <ac:chgData name="Raeveen Pasupathy" userId="989e1d08-0f79-471c-b118-5dca396fe10a" providerId="ADAL" clId="{589A926E-1F07-1749-ACDE-7FB1B447F978}" dt="2020-12-06T05:32:55.237" v="10877"/>
          <ac:picMkLst>
            <pc:docMk/>
            <pc:sldMk cId="3463320708" sldId="264"/>
            <ac:picMk id="14" creationId="{CC498500-7D24-194A-85A5-531E049316DD}"/>
          </ac:picMkLst>
        </pc:picChg>
      </pc:sldChg>
      <pc:sldChg chg="addSp delSp modSp new del mod modTransition setBg setClrOvrMap">
        <pc:chgData name="Raeveen Pasupathy" userId="989e1d08-0f79-471c-b118-5dca396fe10a" providerId="ADAL" clId="{589A926E-1F07-1749-ACDE-7FB1B447F978}" dt="2020-12-04T04:14:09.500" v="6512" actId="2696"/>
        <pc:sldMkLst>
          <pc:docMk/>
          <pc:sldMk cId="3387935424" sldId="265"/>
        </pc:sldMkLst>
        <pc:spChg chg="mod">
          <ac:chgData name="Raeveen Pasupathy" userId="989e1d08-0f79-471c-b118-5dca396fe10a" providerId="ADAL" clId="{589A926E-1F07-1749-ACDE-7FB1B447F978}" dt="2020-11-24T02:02:00.839" v="2102" actId="26606"/>
          <ac:spMkLst>
            <pc:docMk/>
            <pc:sldMk cId="3387935424" sldId="265"/>
            <ac:spMk id="2" creationId="{89DC7D43-8B81-AD4A-9F74-18556D46D52A}"/>
          </ac:spMkLst>
        </pc:spChg>
        <pc:spChg chg="add del">
          <ac:chgData name="Raeveen Pasupathy" userId="989e1d08-0f79-471c-b118-5dca396fe10a" providerId="ADAL" clId="{589A926E-1F07-1749-ACDE-7FB1B447F978}" dt="2020-11-24T02:02:00.839" v="2102" actId="26606"/>
          <ac:spMkLst>
            <pc:docMk/>
            <pc:sldMk cId="3387935424" sldId="265"/>
            <ac:spMk id="3" creationId="{AC588BA3-10B2-764F-AFCC-FC389714EE3E}"/>
          </ac:spMkLst>
        </pc:spChg>
        <pc:spChg chg="add mod">
          <ac:chgData name="Raeveen Pasupathy" userId="989e1d08-0f79-471c-b118-5dca396fe10a" providerId="ADAL" clId="{589A926E-1F07-1749-ACDE-7FB1B447F978}" dt="2020-12-04T04:14:05.340" v="6511" actId="114"/>
          <ac:spMkLst>
            <pc:docMk/>
            <pc:sldMk cId="3387935424" sldId="265"/>
            <ac:spMk id="4" creationId="{C870B7E7-597D-674B-A04A-727487DADE43}"/>
          </ac:spMkLst>
        </pc:spChg>
        <pc:spChg chg="add del mod">
          <ac:chgData name="Raeveen Pasupathy" userId="989e1d08-0f79-471c-b118-5dca396fe10a" providerId="ADAL" clId="{589A926E-1F07-1749-ACDE-7FB1B447F978}" dt="2020-11-24T02:19:41.300" v="2554" actId="767"/>
          <ac:spMkLst>
            <pc:docMk/>
            <pc:sldMk cId="3387935424" sldId="265"/>
            <ac:spMk id="6" creationId="{81650719-737E-C045-90B7-554D0A4D1EE1}"/>
          </ac:spMkLst>
        </pc:spChg>
        <pc:spChg chg="add del">
          <ac:chgData name="Raeveen Pasupathy" userId="989e1d08-0f79-471c-b118-5dca396fe10a" providerId="ADAL" clId="{589A926E-1F07-1749-ACDE-7FB1B447F978}" dt="2020-11-24T02:01:58.099" v="2099" actId="26606"/>
          <ac:spMkLst>
            <pc:docMk/>
            <pc:sldMk cId="3387935424" sldId="265"/>
            <ac:spMk id="9" creationId="{8D06CE56-3881-4ADA-8CEF-D18B02C242A3}"/>
          </ac:spMkLst>
        </pc:spChg>
        <pc:spChg chg="add del">
          <ac:chgData name="Raeveen Pasupathy" userId="989e1d08-0f79-471c-b118-5dca396fe10a" providerId="ADAL" clId="{589A926E-1F07-1749-ACDE-7FB1B447F978}" dt="2020-11-24T02:01:58.099" v="2099" actId="26606"/>
          <ac:spMkLst>
            <pc:docMk/>
            <pc:sldMk cId="3387935424" sldId="265"/>
            <ac:spMk id="11" creationId="{79F3C543-62EC-4433-9C93-A2CD8764E9B4}"/>
          </ac:spMkLst>
        </pc:spChg>
        <pc:spChg chg="add del">
          <ac:chgData name="Raeveen Pasupathy" userId="989e1d08-0f79-471c-b118-5dca396fe10a" providerId="ADAL" clId="{589A926E-1F07-1749-ACDE-7FB1B447F978}" dt="2020-11-24T02:01:58.099" v="2099" actId="26606"/>
          <ac:spMkLst>
            <pc:docMk/>
            <pc:sldMk cId="3387935424" sldId="265"/>
            <ac:spMk id="13" creationId="{0671A8AE-40A1-4631-A6B8-581AFF065482}"/>
          </ac:spMkLst>
        </pc:spChg>
        <pc:spChg chg="add del">
          <ac:chgData name="Raeveen Pasupathy" userId="989e1d08-0f79-471c-b118-5dca396fe10a" providerId="ADAL" clId="{589A926E-1F07-1749-ACDE-7FB1B447F978}" dt="2020-11-24T02:01:58.099" v="2099" actId="26606"/>
          <ac:spMkLst>
            <pc:docMk/>
            <pc:sldMk cId="3387935424" sldId="265"/>
            <ac:spMk id="15" creationId="{A44CD100-6267-4E62-AA64-2182A3A6A1C0}"/>
          </ac:spMkLst>
        </pc:spChg>
        <pc:spChg chg="add del">
          <ac:chgData name="Raeveen Pasupathy" userId="989e1d08-0f79-471c-b118-5dca396fe10a" providerId="ADAL" clId="{589A926E-1F07-1749-ACDE-7FB1B447F978}" dt="2020-11-24T02:01:58.099" v="2099" actId="26606"/>
          <ac:spMkLst>
            <pc:docMk/>
            <pc:sldMk cId="3387935424" sldId="265"/>
            <ac:spMk id="17" creationId="{AF2F604E-43BE-4DC3-B983-E071523364F8}"/>
          </ac:spMkLst>
        </pc:spChg>
        <pc:spChg chg="add del">
          <ac:chgData name="Raeveen Pasupathy" userId="989e1d08-0f79-471c-b118-5dca396fe10a" providerId="ADAL" clId="{589A926E-1F07-1749-ACDE-7FB1B447F978}" dt="2020-11-24T02:01:58.099" v="2099" actId="26606"/>
          <ac:spMkLst>
            <pc:docMk/>
            <pc:sldMk cId="3387935424" sldId="265"/>
            <ac:spMk id="19" creationId="{08C9B587-E65E-4B52-B37C-ABEBB6E87928}"/>
          </ac:spMkLst>
        </pc:spChg>
        <pc:spChg chg="add del">
          <ac:chgData name="Raeveen Pasupathy" userId="989e1d08-0f79-471c-b118-5dca396fe10a" providerId="ADAL" clId="{589A926E-1F07-1749-ACDE-7FB1B447F978}" dt="2020-11-24T02:02:00.785" v="2101" actId="26606"/>
          <ac:spMkLst>
            <pc:docMk/>
            <pc:sldMk cId="3387935424" sldId="265"/>
            <ac:spMk id="21" creationId="{8D06CE56-3881-4ADA-8CEF-D18B02C242A3}"/>
          </ac:spMkLst>
        </pc:spChg>
        <pc:spChg chg="add del">
          <ac:chgData name="Raeveen Pasupathy" userId="989e1d08-0f79-471c-b118-5dca396fe10a" providerId="ADAL" clId="{589A926E-1F07-1749-ACDE-7FB1B447F978}" dt="2020-11-24T02:02:00.785" v="2101" actId="26606"/>
          <ac:spMkLst>
            <pc:docMk/>
            <pc:sldMk cId="3387935424" sldId="265"/>
            <ac:spMk id="22" creationId="{79F3C543-62EC-4433-9C93-A2CD8764E9B4}"/>
          </ac:spMkLst>
        </pc:spChg>
        <pc:spChg chg="add del">
          <ac:chgData name="Raeveen Pasupathy" userId="989e1d08-0f79-471c-b118-5dca396fe10a" providerId="ADAL" clId="{589A926E-1F07-1749-ACDE-7FB1B447F978}" dt="2020-11-24T02:02:00.785" v="2101" actId="26606"/>
          <ac:spMkLst>
            <pc:docMk/>
            <pc:sldMk cId="3387935424" sldId="265"/>
            <ac:spMk id="23" creationId="{0671A8AE-40A1-4631-A6B8-581AFF065482}"/>
          </ac:spMkLst>
        </pc:spChg>
        <pc:spChg chg="add del">
          <ac:chgData name="Raeveen Pasupathy" userId="989e1d08-0f79-471c-b118-5dca396fe10a" providerId="ADAL" clId="{589A926E-1F07-1749-ACDE-7FB1B447F978}" dt="2020-11-24T02:02:00.785" v="2101" actId="26606"/>
          <ac:spMkLst>
            <pc:docMk/>
            <pc:sldMk cId="3387935424" sldId="265"/>
            <ac:spMk id="25" creationId="{A44CD100-6267-4E62-AA64-2182A3A6A1C0}"/>
          </ac:spMkLst>
        </pc:spChg>
        <pc:spChg chg="add del">
          <ac:chgData name="Raeveen Pasupathy" userId="989e1d08-0f79-471c-b118-5dca396fe10a" providerId="ADAL" clId="{589A926E-1F07-1749-ACDE-7FB1B447F978}" dt="2020-11-24T02:02:00.785" v="2101" actId="26606"/>
          <ac:spMkLst>
            <pc:docMk/>
            <pc:sldMk cId="3387935424" sldId="265"/>
            <ac:spMk id="26" creationId="{AF2F604E-43BE-4DC3-B983-E071523364F8}"/>
          </ac:spMkLst>
        </pc:spChg>
        <pc:spChg chg="add del">
          <ac:chgData name="Raeveen Pasupathy" userId="989e1d08-0f79-471c-b118-5dca396fe10a" providerId="ADAL" clId="{589A926E-1F07-1749-ACDE-7FB1B447F978}" dt="2020-11-24T02:02:00.785" v="2101" actId="26606"/>
          <ac:spMkLst>
            <pc:docMk/>
            <pc:sldMk cId="3387935424" sldId="265"/>
            <ac:spMk id="27" creationId="{08C9B587-E65E-4B52-B37C-ABEBB6E87928}"/>
          </ac:spMkLst>
        </pc:spChg>
        <pc:spChg chg="add">
          <ac:chgData name="Raeveen Pasupathy" userId="989e1d08-0f79-471c-b118-5dca396fe10a" providerId="ADAL" clId="{589A926E-1F07-1749-ACDE-7FB1B447F978}" dt="2020-11-24T02:02:00.839" v="2102" actId="26606"/>
          <ac:spMkLst>
            <pc:docMk/>
            <pc:sldMk cId="3387935424" sldId="265"/>
            <ac:spMk id="29" creationId="{8D06CE56-3881-4ADA-8CEF-D18B02C242A3}"/>
          </ac:spMkLst>
        </pc:spChg>
        <pc:spChg chg="add">
          <ac:chgData name="Raeveen Pasupathy" userId="989e1d08-0f79-471c-b118-5dca396fe10a" providerId="ADAL" clId="{589A926E-1F07-1749-ACDE-7FB1B447F978}" dt="2020-11-24T02:02:00.839" v="2102" actId="26606"/>
          <ac:spMkLst>
            <pc:docMk/>
            <pc:sldMk cId="3387935424" sldId="265"/>
            <ac:spMk id="30" creationId="{79F3C543-62EC-4433-9C93-A2CD8764E9B4}"/>
          </ac:spMkLst>
        </pc:spChg>
        <pc:spChg chg="add">
          <ac:chgData name="Raeveen Pasupathy" userId="989e1d08-0f79-471c-b118-5dca396fe10a" providerId="ADAL" clId="{589A926E-1F07-1749-ACDE-7FB1B447F978}" dt="2020-11-24T02:02:00.839" v="2102" actId="26606"/>
          <ac:spMkLst>
            <pc:docMk/>
            <pc:sldMk cId="3387935424" sldId="265"/>
            <ac:spMk id="31" creationId="{0671A8AE-40A1-4631-A6B8-581AFF065482}"/>
          </ac:spMkLst>
        </pc:spChg>
        <pc:spChg chg="add">
          <ac:chgData name="Raeveen Pasupathy" userId="989e1d08-0f79-471c-b118-5dca396fe10a" providerId="ADAL" clId="{589A926E-1F07-1749-ACDE-7FB1B447F978}" dt="2020-11-24T02:02:00.839" v="2102" actId="26606"/>
          <ac:spMkLst>
            <pc:docMk/>
            <pc:sldMk cId="3387935424" sldId="265"/>
            <ac:spMk id="33" creationId="{A44CD100-6267-4E62-AA64-2182A3A6A1C0}"/>
          </ac:spMkLst>
        </pc:spChg>
        <pc:spChg chg="add">
          <ac:chgData name="Raeveen Pasupathy" userId="989e1d08-0f79-471c-b118-5dca396fe10a" providerId="ADAL" clId="{589A926E-1F07-1749-ACDE-7FB1B447F978}" dt="2020-11-24T02:02:00.839" v="2102" actId="26606"/>
          <ac:spMkLst>
            <pc:docMk/>
            <pc:sldMk cId="3387935424" sldId="265"/>
            <ac:spMk id="34" creationId="{AF2F604E-43BE-4DC3-B983-E071523364F8}"/>
          </ac:spMkLst>
        </pc:spChg>
        <pc:spChg chg="add">
          <ac:chgData name="Raeveen Pasupathy" userId="989e1d08-0f79-471c-b118-5dca396fe10a" providerId="ADAL" clId="{589A926E-1F07-1749-ACDE-7FB1B447F978}" dt="2020-11-24T02:02:00.839" v="2102" actId="26606"/>
          <ac:spMkLst>
            <pc:docMk/>
            <pc:sldMk cId="3387935424" sldId="265"/>
            <ac:spMk id="35" creationId="{08C9B587-E65E-4B52-B37C-ABEBB6E87928}"/>
          </ac:spMkLst>
        </pc:spChg>
        <pc:picChg chg="add del">
          <ac:chgData name="Raeveen Pasupathy" userId="989e1d08-0f79-471c-b118-5dca396fe10a" providerId="ADAL" clId="{589A926E-1F07-1749-ACDE-7FB1B447F978}" dt="2020-11-24T02:01:58.099" v="2099" actId="26606"/>
          <ac:picMkLst>
            <pc:docMk/>
            <pc:sldMk cId="3387935424" sldId="265"/>
            <ac:picMk id="5" creationId="{A4E3F8B3-DD79-4BAE-AA88-70C6397E48A3}"/>
          </ac:picMkLst>
        </pc:picChg>
        <pc:picChg chg="add del">
          <ac:chgData name="Raeveen Pasupathy" userId="989e1d08-0f79-471c-b118-5dca396fe10a" providerId="ADAL" clId="{589A926E-1F07-1749-ACDE-7FB1B447F978}" dt="2020-11-24T02:02:00.785" v="2101" actId="26606"/>
          <ac:picMkLst>
            <pc:docMk/>
            <pc:sldMk cId="3387935424" sldId="265"/>
            <ac:picMk id="24" creationId="{7033C21B-637C-498B-9B39-279FDCD059C4}"/>
          </ac:picMkLst>
        </pc:picChg>
        <pc:picChg chg="add">
          <ac:chgData name="Raeveen Pasupathy" userId="989e1d08-0f79-471c-b118-5dca396fe10a" providerId="ADAL" clId="{589A926E-1F07-1749-ACDE-7FB1B447F978}" dt="2020-11-24T02:02:00.839" v="2102" actId="26606"/>
          <ac:picMkLst>
            <pc:docMk/>
            <pc:sldMk cId="3387935424" sldId="265"/>
            <ac:picMk id="32" creationId="{A4E3F8B3-DD79-4BAE-AA88-70C6397E48A3}"/>
          </ac:picMkLst>
        </pc:picChg>
      </pc:sldChg>
      <pc:sldChg chg="addSp delSp modSp new mod modTransition setBg modAnim setClrOvrMap modNotesTx">
        <pc:chgData name="Raeveen Pasupathy" userId="989e1d08-0f79-471c-b118-5dca396fe10a" providerId="ADAL" clId="{589A926E-1F07-1749-ACDE-7FB1B447F978}" dt="2020-12-06T05:52:22.875" v="12521" actId="20577"/>
        <pc:sldMkLst>
          <pc:docMk/>
          <pc:sldMk cId="2672633986" sldId="266"/>
        </pc:sldMkLst>
        <pc:spChg chg="mod">
          <ac:chgData name="Raeveen Pasupathy" userId="989e1d08-0f79-471c-b118-5dca396fe10a" providerId="ADAL" clId="{589A926E-1F07-1749-ACDE-7FB1B447F978}" dt="2020-11-24T02:04:58.234" v="2407" actId="26606"/>
          <ac:spMkLst>
            <pc:docMk/>
            <pc:sldMk cId="2672633986" sldId="266"/>
            <ac:spMk id="2" creationId="{A2EF06FB-86D5-C843-8FD0-976DC5AAEF00}"/>
          </ac:spMkLst>
        </pc:spChg>
        <pc:spChg chg="del mod">
          <ac:chgData name="Raeveen Pasupathy" userId="989e1d08-0f79-471c-b118-5dca396fe10a" providerId="ADAL" clId="{589A926E-1F07-1749-ACDE-7FB1B447F978}" dt="2020-11-24T02:04:58.234" v="2407" actId="26606"/>
          <ac:spMkLst>
            <pc:docMk/>
            <pc:sldMk cId="2672633986" sldId="266"/>
            <ac:spMk id="3" creationId="{20C0336C-A7C3-5040-BF82-01FBCCEFDC60}"/>
          </ac:spMkLst>
        </pc:spChg>
        <pc:spChg chg="add mod">
          <ac:chgData name="Raeveen Pasupathy" userId="989e1d08-0f79-471c-b118-5dca396fe10a" providerId="ADAL" clId="{589A926E-1F07-1749-ACDE-7FB1B447F978}" dt="2020-11-24T02:22:34.750" v="2605" actId="20577"/>
          <ac:spMkLst>
            <pc:docMk/>
            <pc:sldMk cId="2672633986" sldId="266"/>
            <ac:spMk id="4" creationId="{F91A0E25-58DC-8042-A8E4-ACBCF68CEAFC}"/>
          </ac:spMkLst>
        </pc:spChg>
        <pc:spChg chg="add del">
          <ac:chgData name="Raeveen Pasupathy" userId="989e1d08-0f79-471c-b118-5dca396fe10a" providerId="ADAL" clId="{589A926E-1F07-1749-ACDE-7FB1B447F978}" dt="2020-11-24T02:03:44.779" v="2329" actId="26606"/>
          <ac:spMkLst>
            <pc:docMk/>
            <pc:sldMk cId="2672633986" sldId="266"/>
            <ac:spMk id="5" creationId="{1C799903-48D5-4A31-A1A2-541072D9771E}"/>
          </ac:spMkLst>
        </pc:spChg>
        <pc:spChg chg="add del">
          <ac:chgData name="Raeveen Pasupathy" userId="989e1d08-0f79-471c-b118-5dca396fe10a" providerId="ADAL" clId="{589A926E-1F07-1749-ACDE-7FB1B447F978}" dt="2020-11-24T02:03:44.779" v="2329" actId="26606"/>
          <ac:spMkLst>
            <pc:docMk/>
            <pc:sldMk cId="2672633986" sldId="266"/>
            <ac:spMk id="6" creationId="{8EFFF109-FC58-4FD3-BE05-9775A1310F55}"/>
          </ac:spMkLst>
        </pc:spChg>
        <pc:spChg chg="add del">
          <ac:chgData name="Raeveen Pasupathy" userId="989e1d08-0f79-471c-b118-5dca396fe10a" providerId="ADAL" clId="{589A926E-1F07-1749-ACDE-7FB1B447F978}" dt="2020-11-24T02:03:44.779" v="2329" actId="26606"/>
          <ac:spMkLst>
            <pc:docMk/>
            <pc:sldMk cId="2672633986" sldId="266"/>
            <ac:spMk id="7" creationId="{E1B96AD6-92A9-4273-A62B-96A1C3E0BA95}"/>
          </ac:spMkLst>
        </pc:spChg>
        <pc:spChg chg="add del">
          <ac:chgData name="Raeveen Pasupathy" userId="989e1d08-0f79-471c-b118-5dca396fe10a" providerId="ADAL" clId="{589A926E-1F07-1749-ACDE-7FB1B447F978}" dt="2020-11-24T02:03:18.300" v="2282" actId="26606"/>
          <ac:spMkLst>
            <pc:docMk/>
            <pc:sldMk cId="2672633986" sldId="266"/>
            <ac:spMk id="8" creationId="{CBB2B1F0-0DD6-4744-9A46-7A344FB48E40}"/>
          </ac:spMkLst>
        </pc:spChg>
        <pc:spChg chg="add del">
          <ac:chgData name="Raeveen Pasupathy" userId="989e1d08-0f79-471c-b118-5dca396fe10a" providerId="ADAL" clId="{589A926E-1F07-1749-ACDE-7FB1B447F978}" dt="2020-11-24T02:03:44.779" v="2329" actId="26606"/>
          <ac:spMkLst>
            <pc:docMk/>
            <pc:sldMk cId="2672633986" sldId="266"/>
            <ac:spMk id="9" creationId="{463EEC44-1BA3-44ED-81FC-A644B04B2A44}"/>
          </ac:spMkLst>
        </pc:spChg>
        <pc:spChg chg="add del">
          <ac:chgData name="Raeveen Pasupathy" userId="989e1d08-0f79-471c-b118-5dca396fe10a" providerId="ADAL" clId="{589A926E-1F07-1749-ACDE-7FB1B447F978}" dt="2020-11-24T02:03:18.300" v="2282" actId="26606"/>
          <ac:spMkLst>
            <pc:docMk/>
            <pc:sldMk cId="2672633986" sldId="266"/>
            <ac:spMk id="10" creationId="{7A0B5DEA-ADF6-4BA5-9307-147F0A4685A0}"/>
          </ac:spMkLst>
        </pc:spChg>
        <pc:spChg chg="add del">
          <ac:chgData name="Raeveen Pasupathy" userId="989e1d08-0f79-471c-b118-5dca396fe10a" providerId="ADAL" clId="{589A926E-1F07-1749-ACDE-7FB1B447F978}" dt="2020-11-24T02:03:47.265" v="2331" actId="26606"/>
          <ac:spMkLst>
            <pc:docMk/>
            <pc:sldMk cId="2672633986" sldId="266"/>
            <ac:spMk id="11" creationId="{A52B99F1-B2DC-437E-A8A1-A57F2F29F8D1}"/>
          </ac:spMkLst>
        </pc:spChg>
        <pc:spChg chg="add del">
          <ac:chgData name="Raeveen Pasupathy" userId="989e1d08-0f79-471c-b118-5dca396fe10a" providerId="ADAL" clId="{589A926E-1F07-1749-ACDE-7FB1B447F978}" dt="2020-11-24T02:03:18.300" v="2282" actId="26606"/>
          <ac:spMkLst>
            <pc:docMk/>
            <pc:sldMk cId="2672633986" sldId="266"/>
            <ac:spMk id="12" creationId="{9DECDBF4-02B6-4BB4-B65B-B8107AD6A9E8}"/>
          </ac:spMkLst>
        </pc:spChg>
        <pc:spChg chg="add del">
          <ac:chgData name="Raeveen Pasupathy" userId="989e1d08-0f79-471c-b118-5dca396fe10a" providerId="ADAL" clId="{589A926E-1F07-1749-ACDE-7FB1B447F978}" dt="2020-11-24T02:03:47.265" v="2331" actId="26606"/>
          <ac:spMkLst>
            <pc:docMk/>
            <pc:sldMk cId="2672633986" sldId="266"/>
            <ac:spMk id="13" creationId="{55F8BA08-3E38-4B70-B93A-74F08E092206}"/>
          </ac:spMkLst>
        </pc:spChg>
        <pc:spChg chg="add del">
          <ac:chgData name="Raeveen Pasupathy" userId="989e1d08-0f79-471c-b118-5dca396fe10a" providerId="ADAL" clId="{589A926E-1F07-1749-ACDE-7FB1B447F978}" dt="2020-11-24T02:03:20.390" v="2284" actId="26606"/>
          <ac:spMkLst>
            <pc:docMk/>
            <pc:sldMk cId="2672633986" sldId="266"/>
            <ac:spMk id="14" creationId="{463EEC44-1BA3-44ED-81FC-A644B04B2A44}"/>
          </ac:spMkLst>
        </pc:spChg>
        <pc:spChg chg="add del">
          <ac:chgData name="Raeveen Pasupathy" userId="989e1d08-0f79-471c-b118-5dca396fe10a" providerId="ADAL" clId="{589A926E-1F07-1749-ACDE-7FB1B447F978}" dt="2020-11-24T02:03:20.390" v="2284" actId="26606"/>
          <ac:spMkLst>
            <pc:docMk/>
            <pc:sldMk cId="2672633986" sldId="266"/>
            <ac:spMk id="15" creationId="{1C799903-48D5-4A31-A1A2-541072D9771E}"/>
          </ac:spMkLst>
        </pc:spChg>
        <pc:spChg chg="add del">
          <ac:chgData name="Raeveen Pasupathy" userId="989e1d08-0f79-471c-b118-5dca396fe10a" providerId="ADAL" clId="{589A926E-1F07-1749-ACDE-7FB1B447F978}" dt="2020-11-24T02:03:20.390" v="2284" actId="26606"/>
          <ac:spMkLst>
            <pc:docMk/>
            <pc:sldMk cId="2672633986" sldId="266"/>
            <ac:spMk id="16" creationId="{8EFFF109-FC58-4FD3-BE05-9775A1310F55}"/>
          </ac:spMkLst>
        </pc:spChg>
        <pc:spChg chg="add del">
          <ac:chgData name="Raeveen Pasupathy" userId="989e1d08-0f79-471c-b118-5dca396fe10a" providerId="ADAL" clId="{589A926E-1F07-1749-ACDE-7FB1B447F978}" dt="2020-11-24T02:03:20.390" v="2284" actId="26606"/>
          <ac:spMkLst>
            <pc:docMk/>
            <pc:sldMk cId="2672633986" sldId="266"/>
            <ac:spMk id="17" creationId="{E1B96AD6-92A9-4273-A62B-96A1C3E0BA95}"/>
          </ac:spMkLst>
        </pc:spChg>
        <pc:spChg chg="add del">
          <ac:chgData name="Raeveen Pasupathy" userId="989e1d08-0f79-471c-b118-5dca396fe10a" providerId="ADAL" clId="{589A926E-1F07-1749-ACDE-7FB1B447F978}" dt="2020-11-24T02:03:47.265" v="2331" actId="26606"/>
          <ac:spMkLst>
            <pc:docMk/>
            <pc:sldMk cId="2672633986" sldId="266"/>
            <ac:spMk id="18" creationId="{357F1B33-79AB-4A71-8CEC-4546D709B8C8}"/>
          </ac:spMkLst>
        </pc:spChg>
        <pc:spChg chg="add del">
          <ac:chgData name="Raeveen Pasupathy" userId="989e1d08-0f79-471c-b118-5dca396fe10a" providerId="ADAL" clId="{589A926E-1F07-1749-ACDE-7FB1B447F978}" dt="2020-11-24T02:03:25.116" v="2289" actId="26606"/>
          <ac:spMkLst>
            <pc:docMk/>
            <pc:sldMk cId="2672633986" sldId="266"/>
            <ac:spMk id="19" creationId="{A52B99F1-B2DC-437E-A8A1-A57F2F29F8D1}"/>
          </ac:spMkLst>
        </pc:spChg>
        <pc:spChg chg="add del">
          <ac:chgData name="Raeveen Pasupathy" userId="989e1d08-0f79-471c-b118-5dca396fe10a" providerId="ADAL" clId="{589A926E-1F07-1749-ACDE-7FB1B447F978}" dt="2020-11-24T02:03:25.116" v="2289" actId="26606"/>
          <ac:spMkLst>
            <pc:docMk/>
            <pc:sldMk cId="2672633986" sldId="266"/>
            <ac:spMk id="20" creationId="{55F8BA08-3E38-4B70-B93A-74F08E092206}"/>
          </ac:spMkLst>
        </pc:spChg>
        <pc:spChg chg="add del">
          <ac:chgData name="Raeveen Pasupathy" userId="989e1d08-0f79-471c-b118-5dca396fe10a" providerId="ADAL" clId="{589A926E-1F07-1749-ACDE-7FB1B447F978}" dt="2020-11-24T02:03:25.116" v="2289" actId="26606"/>
          <ac:spMkLst>
            <pc:docMk/>
            <pc:sldMk cId="2672633986" sldId="266"/>
            <ac:spMk id="21" creationId="{357F1B33-79AB-4A71-8CEC-4546D709B8C8}"/>
          </ac:spMkLst>
        </pc:spChg>
        <pc:spChg chg="add del">
          <ac:chgData name="Raeveen Pasupathy" userId="989e1d08-0f79-471c-b118-5dca396fe10a" providerId="ADAL" clId="{589A926E-1F07-1749-ACDE-7FB1B447F978}" dt="2020-11-24T02:03:48.966" v="2333" actId="26606"/>
          <ac:spMkLst>
            <pc:docMk/>
            <pc:sldMk cId="2672633986" sldId="266"/>
            <ac:spMk id="22" creationId="{CBB2B1F0-0DD6-4744-9A46-7A344FB48E40}"/>
          </ac:spMkLst>
        </pc:spChg>
        <pc:spChg chg="add del">
          <ac:chgData name="Raeveen Pasupathy" userId="989e1d08-0f79-471c-b118-5dca396fe10a" providerId="ADAL" clId="{589A926E-1F07-1749-ACDE-7FB1B447F978}" dt="2020-11-24T02:03:48.966" v="2333" actId="26606"/>
          <ac:spMkLst>
            <pc:docMk/>
            <pc:sldMk cId="2672633986" sldId="266"/>
            <ac:spMk id="23" creationId="{7A0B5DEA-ADF6-4BA5-9307-147F0A4685A0}"/>
          </ac:spMkLst>
        </pc:spChg>
        <pc:spChg chg="add del">
          <ac:chgData name="Raeveen Pasupathy" userId="989e1d08-0f79-471c-b118-5dca396fe10a" providerId="ADAL" clId="{589A926E-1F07-1749-ACDE-7FB1B447F978}" dt="2020-11-24T02:03:48.966" v="2333" actId="26606"/>
          <ac:spMkLst>
            <pc:docMk/>
            <pc:sldMk cId="2672633986" sldId="266"/>
            <ac:spMk id="24" creationId="{9DECDBF4-02B6-4BB4-B65B-B8107AD6A9E8}"/>
          </ac:spMkLst>
        </pc:spChg>
        <pc:spChg chg="add">
          <ac:chgData name="Raeveen Pasupathy" userId="989e1d08-0f79-471c-b118-5dca396fe10a" providerId="ADAL" clId="{589A926E-1F07-1749-ACDE-7FB1B447F978}" dt="2020-11-24T02:04:58.234" v="2407" actId="26606"/>
          <ac:spMkLst>
            <pc:docMk/>
            <pc:sldMk cId="2672633986" sldId="266"/>
            <ac:spMk id="25" creationId="{8D06CE56-3881-4ADA-8CEF-D18B02C242A3}"/>
          </ac:spMkLst>
        </pc:spChg>
        <pc:spChg chg="add del">
          <ac:chgData name="Raeveen Pasupathy" userId="989e1d08-0f79-471c-b118-5dca396fe10a" providerId="ADAL" clId="{589A926E-1F07-1749-ACDE-7FB1B447F978}" dt="2020-11-24T02:03:52.531" v="2335" actId="26606"/>
          <ac:spMkLst>
            <pc:docMk/>
            <pc:sldMk cId="2672633986" sldId="266"/>
            <ac:spMk id="26" creationId="{B4CE5841-C184-4A70-A609-5FE4A50783C7}"/>
          </ac:spMkLst>
        </pc:spChg>
        <pc:spChg chg="add del">
          <ac:chgData name="Raeveen Pasupathy" userId="989e1d08-0f79-471c-b118-5dca396fe10a" providerId="ADAL" clId="{589A926E-1F07-1749-ACDE-7FB1B447F978}" dt="2020-11-24T02:03:52.531" v="2335" actId="26606"/>
          <ac:spMkLst>
            <pc:docMk/>
            <pc:sldMk cId="2672633986" sldId="266"/>
            <ac:spMk id="27" creationId="{CD1AAA2C-FBBE-42AA-B869-31D524B7653F}"/>
          </ac:spMkLst>
        </pc:spChg>
        <pc:spChg chg="add del">
          <ac:chgData name="Raeveen Pasupathy" userId="989e1d08-0f79-471c-b118-5dca396fe10a" providerId="ADAL" clId="{589A926E-1F07-1749-ACDE-7FB1B447F978}" dt="2020-11-24T02:03:52.531" v="2335" actId="26606"/>
          <ac:spMkLst>
            <pc:docMk/>
            <pc:sldMk cId="2672633986" sldId="266"/>
            <ac:spMk id="28" creationId="{5F937BBF-9326-4230-AB1B-F1795E350559}"/>
          </ac:spMkLst>
        </pc:spChg>
        <pc:spChg chg="add">
          <ac:chgData name="Raeveen Pasupathy" userId="989e1d08-0f79-471c-b118-5dca396fe10a" providerId="ADAL" clId="{589A926E-1F07-1749-ACDE-7FB1B447F978}" dt="2020-11-24T02:04:58.234" v="2407" actId="26606"/>
          <ac:spMkLst>
            <pc:docMk/>
            <pc:sldMk cId="2672633986" sldId="266"/>
            <ac:spMk id="29" creationId="{79F3C543-62EC-4433-9C93-A2CD8764E9B4}"/>
          </ac:spMkLst>
        </pc:spChg>
        <pc:spChg chg="add">
          <ac:chgData name="Raeveen Pasupathy" userId="989e1d08-0f79-471c-b118-5dca396fe10a" providerId="ADAL" clId="{589A926E-1F07-1749-ACDE-7FB1B447F978}" dt="2020-11-24T02:04:58.234" v="2407" actId="26606"/>
          <ac:spMkLst>
            <pc:docMk/>
            <pc:sldMk cId="2672633986" sldId="266"/>
            <ac:spMk id="30" creationId="{0671A8AE-40A1-4631-A6B8-581AFF065482}"/>
          </ac:spMkLst>
        </pc:spChg>
        <pc:spChg chg="add">
          <ac:chgData name="Raeveen Pasupathy" userId="989e1d08-0f79-471c-b118-5dca396fe10a" providerId="ADAL" clId="{589A926E-1F07-1749-ACDE-7FB1B447F978}" dt="2020-11-24T02:04:58.234" v="2407" actId="26606"/>
          <ac:spMkLst>
            <pc:docMk/>
            <pc:sldMk cId="2672633986" sldId="266"/>
            <ac:spMk id="32" creationId="{A44CD100-6267-4E62-AA64-2182A3A6A1C0}"/>
          </ac:spMkLst>
        </pc:spChg>
        <pc:spChg chg="add">
          <ac:chgData name="Raeveen Pasupathy" userId="989e1d08-0f79-471c-b118-5dca396fe10a" providerId="ADAL" clId="{589A926E-1F07-1749-ACDE-7FB1B447F978}" dt="2020-11-24T02:04:58.234" v="2407" actId="26606"/>
          <ac:spMkLst>
            <pc:docMk/>
            <pc:sldMk cId="2672633986" sldId="266"/>
            <ac:spMk id="33" creationId="{AF2F604E-43BE-4DC3-B983-E071523364F8}"/>
          </ac:spMkLst>
        </pc:spChg>
        <pc:spChg chg="add">
          <ac:chgData name="Raeveen Pasupathy" userId="989e1d08-0f79-471c-b118-5dca396fe10a" providerId="ADAL" clId="{589A926E-1F07-1749-ACDE-7FB1B447F978}" dt="2020-11-24T02:04:58.234" v="2407" actId="26606"/>
          <ac:spMkLst>
            <pc:docMk/>
            <pc:sldMk cId="2672633986" sldId="266"/>
            <ac:spMk id="34" creationId="{08C9B587-E65E-4B52-B37C-ABEBB6E87928}"/>
          </ac:spMkLst>
        </pc:spChg>
        <pc:picChg chg="add">
          <ac:chgData name="Raeveen Pasupathy" userId="989e1d08-0f79-471c-b118-5dca396fe10a" providerId="ADAL" clId="{589A926E-1F07-1749-ACDE-7FB1B447F978}" dt="2020-11-24T02:04:58.234" v="2407" actId="26606"/>
          <ac:picMkLst>
            <pc:docMk/>
            <pc:sldMk cId="2672633986" sldId="266"/>
            <ac:picMk id="31" creationId="{ABC36061-4843-43B6-B661-F195B7B86653}"/>
          </ac:picMkLst>
        </pc:picChg>
        <pc:picChg chg="add del mod">
          <ac:chgData name="Raeveen Pasupathy" userId="989e1d08-0f79-471c-b118-5dca396fe10a" providerId="ADAL" clId="{589A926E-1F07-1749-ACDE-7FB1B447F978}" dt="2020-11-24T02:22:22.480" v="2604" actId="478"/>
          <ac:picMkLst>
            <pc:docMk/>
            <pc:sldMk cId="2672633986" sldId="266"/>
            <ac:picMk id="35" creationId="{BA427617-6E60-EB49-9BE3-847BEB2E3E16}"/>
          </ac:picMkLst>
        </pc:picChg>
        <pc:picChg chg="add mod">
          <ac:chgData name="Raeveen Pasupathy" userId="989e1d08-0f79-471c-b118-5dca396fe10a" providerId="ADAL" clId="{589A926E-1F07-1749-ACDE-7FB1B447F978}" dt="2020-11-24T02:22:18.365" v="2603"/>
          <ac:picMkLst>
            <pc:docMk/>
            <pc:sldMk cId="2672633986" sldId="266"/>
            <ac:picMk id="36" creationId="{E08629A5-2A4D-9242-9E46-EE4E1A637270}"/>
          </ac:picMkLst>
        </pc:picChg>
      </pc:sldChg>
      <pc:sldChg chg="addSp modSp add mod modNotesTx">
        <pc:chgData name="Raeveen Pasupathy" userId="989e1d08-0f79-471c-b118-5dca396fe10a" providerId="ADAL" clId="{589A926E-1F07-1749-ACDE-7FB1B447F978}" dt="2020-12-04T06:21:07.114" v="6997" actId="1076"/>
        <pc:sldMkLst>
          <pc:docMk/>
          <pc:sldMk cId="2169322923" sldId="267"/>
        </pc:sldMkLst>
        <pc:spChg chg="mod">
          <ac:chgData name="Raeveen Pasupathy" userId="989e1d08-0f79-471c-b118-5dca396fe10a" providerId="ADAL" clId="{589A926E-1F07-1749-ACDE-7FB1B447F978}" dt="2020-12-04T02:24:56.542" v="3095" actId="20577"/>
          <ac:spMkLst>
            <pc:docMk/>
            <pc:sldMk cId="2169322923" sldId="267"/>
            <ac:spMk id="2" creationId="{FE466D02-D5ED-034C-8318-D87CF19809EA}"/>
          </ac:spMkLst>
        </pc:spChg>
        <pc:spChg chg="add mod">
          <ac:chgData name="Raeveen Pasupathy" userId="989e1d08-0f79-471c-b118-5dca396fe10a" providerId="ADAL" clId="{589A926E-1F07-1749-ACDE-7FB1B447F978}" dt="2020-12-04T06:21:07.114" v="6997" actId="1076"/>
          <ac:spMkLst>
            <pc:docMk/>
            <pc:sldMk cId="2169322923" sldId="267"/>
            <ac:spMk id="8" creationId="{E1921947-4F8B-E344-9DED-45252DD7A4FA}"/>
          </ac:spMkLst>
        </pc:spChg>
        <pc:spChg chg="mod">
          <ac:chgData name="Raeveen Pasupathy" userId="989e1d08-0f79-471c-b118-5dca396fe10a" providerId="ADAL" clId="{589A926E-1F07-1749-ACDE-7FB1B447F978}" dt="2020-12-04T02:40:52.064" v="4101" actId="404"/>
          <ac:spMkLst>
            <pc:docMk/>
            <pc:sldMk cId="2169322923" sldId="267"/>
            <ac:spMk id="47" creationId="{2567E735-5AF1-F047-9BBE-37D5012B0741}"/>
          </ac:spMkLst>
        </pc:spChg>
      </pc:sldChg>
      <pc:sldChg chg="addSp delSp modSp new mod setBg setClrOvrMap">
        <pc:chgData name="Raeveen Pasupathy" userId="989e1d08-0f79-471c-b118-5dca396fe10a" providerId="ADAL" clId="{589A926E-1F07-1749-ACDE-7FB1B447F978}" dt="2020-12-04T04:44:00.075" v="6949" actId="1076"/>
        <pc:sldMkLst>
          <pc:docMk/>
          <pc:sldMk cId="1013087050" sldId="268"/>
        </pc:sldMkLst>
        <pc:spChg chg="mod">
          <ac:chgData name="Raeveen Pasupathy" userId="989e1d08-0f79-471c-b118-5dca396fe10a" providerId="ADAL" clId="{589A926E-1F07-1749-ACDE-7FB1B447F978}" dt="2020-12-04T02:33:22.384" v="3623" actId="20577"/>
          <ac:spMkLst>
            <pc:docMk/>
            <pc:sldMk cId="1013087050" sldId="268"/>
            <ac:spMk id="2" creationId="{BFA33E20-3195-BC44-AD98-570851C6EED1}"/>
          </ac:spMkLst>
        </pc:spChg>
        <pc:spChg chg="add del">
          <ac:chgData name="Raeveen Pasupathy" userId="989e1d08-0f79-471c-b118-5dca396fe10a" providerId="ADAL" clId="{589A926E-1F07-1749-ACDE-7FB1B447F978}" dt="2020-12-04T02:32:11.845" v="3589" actId="26606"/>
          <ac:spMkLst>
            <pc:docMk/>
            <pc:sldMk cId="1013087050" sldId="268"/>
            <ac:spMk id="3" creationId="{D277142A-F41D-F640-B0FD-A5488C278AAF}"/>
          </ac:spMkLst>
        </pc:spChg>
        <pc:spChg chg="add del mod">
          <ac:chgData name="Raeveen Pasupathy" userId="989e1d08-0f79-471c-b118-5dca396fe10a" providerId="ADAL" clId="{589A926E-1F07-1749-ACDE-7FB1B447F978}" dt="2020-12-04T02:49:30.305" v="4448" actId="478"/>
          <ac:spMkLst>
            <pc:docMk/>
            <pc:sldMk cId="1013087050" sldId="268"/>
            <ac:spMk id="4" creationId="{347CA182-1D15-884A-8632-5C03243575B7}"/>
          </ac:spMkLst>
        </pc:spChg>
        <pc:spChg chg="add del">
          <ac:chgData name="Raeveen Pasupathy" userId="989e1d08-0f79-471c-b118-5dca396fe10a" providerId="ADAL" clId="{589A926E-1F07-1749-ACDE-7FB1B447F978}" dt="2020-12-04T02:32:03.084" v="3580" actId="26606"/>
          <ac:spMkLst>
            <pc:docMk/>
            <pc:sldMk cId="1013087050" sldId="268"/>
            <ac:spMk id="9" creationId="{8D06CE56-3881-4ADA-8CEF-D18B02C242A3}"/>
          </ac:spMkLst>
        </pc:spChg>
        <pc:spChg chg="add del">
          <ac:chgData name="Raeveen Pasupathy" userId="989e1d08-0f79-471c-b118-5dca396fe10a" providerId="ADAL" clId="{589A926E-1F07-1749-ACDE-7FB1B447F978}" dt="2020-12-04T02:32:06.335" v="3584" actId="26606"/>
          <ac:spMkLst>
            <pc:docMk/>
            <pc:sldMk cId="1013087050" sldId="268"/>
            <ac:spMk id="10" creationId="{8D06CE56-3881-4ADA-8CEF-D18B02C242A3}"/>
          </ac:spMkLst>
        </pc:spChg>
        <pc:spChg chg="add del">
          <ac:chgData name="Raeveen Pasupathy" userId="989e1d08-0f79-471c-b118-5dca396fe10a" providerId="ADAL" clId="{589A926E-1F07-1749-ACDE-7FB1B447F978}" dt="2020-12-04T02:32:03.084" v="3580" actId="26606"/>
          <ac:spMkLst>
            <pc:docMk/>
            <pc:sldMk cId="1013087050" sldId="268"/>
            <ac:spMk id="11" creationId="{79F3C543-62EC-4433-9C93-A2CD8764E9B4}"/>
          </ac:spMkLst>
        </pc:spChg>
        <pc:spChg chg="add del">
          <ac:chgData name="Raeveen Pasupathy" userId="989e1d08-0f79-471c-b118-5dca396fe10a" providerId="ADAL" clId="{589A926E-1F07-1749-ACDE-7FB1B447F978}" dt="2020-12-04T02:32:06.335" v="3584" actId="26606"/>
          <ac:spMkLst>
            <pc:docMk/>
            <pc:sldMk cId="1013087050" sldId="268"/>
            <ac:spMk id="12" creationId="{79F3C543-62EC-4433-9C93-A2CD8764E9B4}"/>
          </ac:spMkLst>
        </pc:spChg>
        <pc:spChg chg="add del">
          <ac:chgData name="Raeveen Pasupathy" userId="989e1d08-0f79-471c-b118-5dca396fe10a" providerId="ADAL" clId="{589A926E-1F07-1749-ACDE-7FB1B447F978}" dt="2020-12-04T02:32:03.084" v="3580" actId="26606"/>
          <ac:spMkLst>
            <pc:docMk/>
            <pc:sldMk cId="1013087050" sldId="268"/>
            <ac:spMk id="13" creationId="{007891EC-4501-44ED-A8C8-B11B6DB767AB}"/>
          </ac:spMkLst>
        </pc:spChg>
        <pc:spChg chg="add del">
          <ac:chgData name="Raeveen Pasupathy" userId="989e1d08-0f79-471c-b118-5dca396fe10a" providerId="ADAL" clId="{589A926E-1F07-1749-ACDE-7FB1B447F978}" dt="2020-12-04T02:32:06.335" v="3584" actId="26606"/>
          <ac:spMkLst>
            <pc:docMk/>
            <pc:sldMk cId="1013087050" sldId="268"/>
            <ac:spMk id="14" creationId="{C1A1C5D3-C053-4EE9-BE1A-419B6E27CCAE}"/>
          </ac:spMkLst>
        </pc:spChg>
        <pc:spChg chg="add del">
          <ac:chgData name="Raeveen Pasupathy" userId="989e1d08-0f79-471c-b118-5dca396fe10a" providerId="ADAL" clId="{589A926E-1F07-1749-ACDE-7FB1B447F978}" dt="2020-12-04T02:32:06.335" v="3584" actId="26606"/>
          <ac:spMkLst>
            <pc:docMk/>
            <pc:sldMk cId="1013087050" sldId="268"/>
            <ac:spMk id="16" creationId="{A3473CF9-37EB-43E7-89EF-D2D1C53D1DAC}"/>
          </ac:spMkLst>
        </pc:spChg>
        <pc:spChg chg="add del">
          <ac:chgData name="Raeveen Pasupathy" userId="989e1d08-0f79-471c-b118-5dca396fe10a" providerId="ADAL" clId="{589A926E-1F07-1749-ACDE-7FB1B447F978}" dt="2020-12-04T02:32:04.126" v="3582" actId="26606"/>
          <ac:spMkLst>
            <pc:docMk/>
            <pc:sldMk cId="1013087050" sldId="268"/>
            <ac:spMk id="17" creationId="{AF2F604E-43BE-4DC3-B983-E071523364F8}"/>
          </ac:spMkLst>
        </pc:spChg>
        <pc:spChg chg="add del">
          <ac:chgData name="Raeveen Pasupathy" userId="989e1d08-0f79-471c-b118-5dca396fe10a" providerId="ADAL" clId="{589A926E-1F07-1749-ACDE-7FB1B447F978}" dt="2020-12-04T02:32:04.126" v="3582" actId="26606"/>
          <ac:spMkLst>
            <pc:docMk/>
            <pc:sldMk cId="1013087050" sldId="268"/>
            <ac:spMk id="18" creationId="{8D06CE56-3881-4ADA-8CEF-D18B02C242A3}"/>
          </ac:spMkLst>
        </pc:spChg>
        <pc:spChg chg="add del">
          <ac:chgData name="Raeveen Pasupathy" userId="989e1d08-0f79-471c-b118-5dca396fe10a" providerId="ADAL" clId="{589A926E-1F07-1749-ACDE-7FB1B447F978}" dt="2020-12-04T02:32:04.126" v="3582" actId="26606"/>
          <ac:spMkLst>
            <pc:docMk/>
            <pc:sldMk cId="1013087050" sldId="268"/>
            <ac:spMk id="19" creationId="{08C9B587-E65E-4B52-B37C-ABEBB6E87928}"/>
          </ac:spMkLst>
        </pc:spChg>
        <pc:spChg chg="add del">
          <ac:chgData name="Raeveen Pasupathy" userId="989e1d08-0f79-471c-b118-5dca396fe10a" providerId="ADAL" clId="{589A926E-1F07-1749-ACDE-7FB1B447F978}" dt="2020-12-04T02:32:04.126" v="3582" actId="26606"/>
          <ac:spMkLst>
            <pc:docMk/>
            <pc:sldMk cId="1013087050" sldId="268"/>
            <ac:spMk id="20" creationId="{79F3C543-62EC-4433-9C93-A2CD8764E9B4}"/>
          </ac:spMkLst>
        </pc:spChg>
        <pc:spChg chg="add del">
          <ac:chgData name="Raeveen Pasupathy" userId="989e1d08-0f79-471c-b118-5dca396fe10a" providerId="ADAL" clId="{589A926E-1F07-1749-ACDE-7FB1B447F978}" dt="2020-12-04T02:32:04.126" v="3582" actId="26606"/>
          <ac:spMkLst>
            <pc:docMk/>
            <pc:sldMk cId="1013087050" sldId="268"/>
            <ac:spMk id="21" creationId="{526E0BFB-CDF1-4990-8C11-AC849311E0A8}"/>
          </ac:spMkLst>
        </pc:spChg>
        <pc:spChg chg="add del">
          <ac:chgData name="Raeveen Pasupathy" userId="989e1d08-0f79-471c-b118-5dca396fe10a" providerId="ADAL" clId="{589A926E-1F07-1749-ACDE-7FB1B447F978}" dt="2020-12-04T02:32:04.126" v="3582" actId="26606"/>
          <ac:spMkLst>
            <pc:docMk/>
            <pc:sldMk cId="1013087050" sldId="268"/>
            <ac:spMk id="23" creationId="{6069A1F8-9BEB-4786-9694-FC48B2D75D21}"/>
          </ac:spMkLst>
        </pc:spChg>
        <pc:spChg chg="add del">
          <ac:chgData name="Raeveen Pasupathy" userId="989e1d08-0f79-471c-b118-5dca396fe10a" providerId="ADAL" clId="{589A926E-1F07-1749-ACDE-7FB1B447F978}" dt="2020-12-04T02:32:06.335" v="3584" actId="26606"/>
          <ac:spMkLst>
            <pc:docMk/>
            <pc:sldMk cId="1013087050" sldId="268"/>
            <ac:spMk id="25" creationId="{586B4EF9-43BA-4655-A6FF-1D8E21574C95}"/>
          </ac:spMkLst>
        </pc:spChg>
        <pc:spChg chg="add del">
          <ac:chgData name="Raeveen Pasupathy" userId="989e1d08-0f79-471c-b118-5dca396fe10a" providerId="ADAL" clId="{589A926E-1F07-1749-ACDE-7FB1B447F978}" dt="2020-12-04T02:32:07.012" v="3586" actId="26606"/>
          <ac:spMkLst>
            <pc:docMk/>
            <pc:sldMk cId="1013087050" sldId="268"/>
            <ac:spMk id="27" creationId="{8D06CE56-3881-4ADA-8CEF-D18B02C242A3}"/>
          </ac:spMkLst>
        </pc:spChg>
        <pc:spChg chg="add del">
          <ac:chgData name="Raeveen Pasupathy" userId="989e1d08-0f79-471c-b118-5dca396fe10a" providerId="ADAL" clId="{589A926E-1F07-1749-ACDE-7FB1B447F978}" dt="2020-12-04T02:32:07.012" v="3586" actId="26606"/>
          <ac:spMkLst>
            <pc:docMk/>
            <pc:sldMk cId="1013087050" sldId="268"/>
            <ac:spMk id="28" creationId="{79F3C543-62EC-4433-9C93-A2CD8764E9B4}"/>
          </ac:spMkLst>
        </pc:spChg>
        <pc:spChg chg="add del">
          <ac:chgData name="Raeveen Pasupathy" userId="989e1d08-0f79-471c-b118-5dca396fe10a" providerId="ADAL" clId="{589A926E-1F07-1749-ACDE-7FB1B447F978}" dt="2020-12-04T02:32:07.012" v="3586" actId="26606"/>
          <ac:spMkLst>
            <pc:docMk/>
            <pc:sldMk cId="1013087050" sldId="268"/>
            <ac:spMk id="29" creationId="{C1A1C5D3-C053-4EE9-BE1A-419B6E27CCAE}"/>
          </ac:spMkLst>
        </pc:spChg>
        <pc:spChg chg="add del">
          <ac:chgData name="Raeveen Pasupathy" userId="989e1d08-0f79-471c-b118-5dca396fe10a" providerId="ADAL" clId="{589A926E-1F07-1749-ACDE-7FB1B447F978}" dt="2020-12-04T02:32:07.012" v="3586" actId="26606"/>
          <ac:spMkLst>
            <pc:docMk/>
            <pc:sldMk cId="1013087050" sldId="268"/>
            <ac:spMk id="30" creationId="{A3473CF9-37EB-43E7-89EF-D2D1C53D1DAC}"/>
          </ac:spMkLst>
        </pc:spChg>
        <pc:spChg chg="add del">
          <ac:chgData name="Raeveen Pasupathy" userId="989e1d08-0f79-471c-b118-5dca396fe10a" providerId="ADAL" clId="{589A926E-1F07-1749-ACDE-7FB1B447F978}" dt="2020-12-04T02:32:07.012" v="3586" actId="26606"/>
          <ac:spMkLst>
            <pc:docMk/>
            <pc:sldMk cId="1013087050" sldId="268"/>
            <ac:spMk id="31" creationId="{586B4EF9-43BA-4655-A6FF-1D8E21574C95}"/>
          </ac:spMkLst>
        </pc:spChg>
        <pc:spChg chg="add del">
          <ac:chgData name="Raeveen Pasupathy" userId="989e1d08-0f79-471c-b118-5dca396fe10a" providerId="ADAL" clId="{589A926E-1F07-1749-ACDE-7FB1B447F978}" dt="2020-12-04T02:32:11.792" v="3588" actId="26606"/>
          <ac:spMkLst>
            <pc:docMk/>
            <pc:sldMk cId="1013087050" sldId="268"/>
            <ac:spMk id="34" creationId="{8D06CE56-3881-4ADA-8CEF-D18B02C242A3}"/>
          </ac:spMkLst>
        </pc:spChg>
        <pc:spChg chg="add del">
          <ac:chgData name="Raeveen Pasupathy" userId="989e1d08-0f79-471c-b118-5dca396fe10a" providerId="ADAL" clId="{589A926E-1F07-1749-ACDE-7FB1B447F978}" dt="2020-12-04T02:32:11.792" v="3588" actId="26606"/>
          <ac:spMkLst>
            <pc:docMk/>
            <pc:sldMk cId="1013087050" sldId="268"/>
            <ac:spMk id="35" creationId="{79F3C543-62EC-4433-9C93-A2CD8764E9B4}"/>
          </ac:spMkLst>
        </pc:spChg>
        <pc:spChg chg="add del">
          <ac:chgData name="Raeveen Pasupathy" userId="989e1d08-0f79-471c-b118-5dca396fe10a" providerId="ADAL" clId="{589A926E-1F07-1749-ACDE-7FB1B447F978}" dt="2020-12-04T02:32:11.792" v="3588" actId="26606"/>
          <ac:spMkLst>
            <pc:docMk/>
            <pc:sldMk cId="1013087050" sldId="268"/>
            <ac:spMk id="36" creationId="{C1A1C5D3-C053-4EE9-BE1A-419B6E27CCAE}"/>
          </ac:spMkLst>
        </pc:spChg>
        <pc:spChg chg="add del">
          <ac:chgData name="Raeveen Pasupathy" userId="989e1d08-0f79-471c-b118-5dca396fe10a" providerId="ADAL" clId="{589A926E-1F07-1749-ACDE-7FB1B447F978}" dt="2020-12-04T02:32:11.792" v="3588" actId="26606"/>
          <ac:spMkLst>
            <pc:docMk/>
            <pc:sldMk cId="1013087050" sldId="268"/>
            <ac:spMk id="37" creationId="{A3473CF9-37EB-43E7-89EF-D2D1C53D1DAC}"/>
          </ac:spMkLst>
        </pc:spChg>
        <pc:spChg chg="add del">
          <ac:chgData name="Raeveen Pasupathy" userId="989e1d08-0f79-471c-b118-5dca396fe10a" providerId="ADAL" clId="{589A926E-1F07-1749-ACDE-7FB1B447F978}" dt="2020-12-04T02:32:11.792" v="3588" actId="26606"/>
          <ac:spMkLst>
            <pc:docMk/>
            <pc:sldMk cId="1013087050" sldId="268"/>
            <ac:spMk id="38" creationId="{586B4EF9-43BA-4655-A6FF-1D8E21574C95}"/>
          </ac:spMkLst>
        </pc:spChg>
        <pc:spChg chg="add del">
          <ac:chgData name="Raeveen Pasupathy" userId="989e1d08-0f79-471c-b118-5dca396fe10a" providerId="ADAL" clId="{589A926E-1F07-1749-ACDE-7FB1B447F978}" dt="2020-12-04T02:33:08.771" v="3615" actId="26606"/>
          <ac:spMkLst>
            <pc:docMk/>
            <pc:sldMk cId="1013087050" sldId="268"/>
            <ac:spMk id="41" creationId="{8D06CE56-3881-4ADA-8CEF-D18B02C242A3}"/>
          </ac:spMkLst>
        </pc:spChg>
        <pc:spChg chg="add del">
          <ac:chgData name="Raeveen Pasupathy" userId="989e1d08-0f79-471c-b118-5dca396fe10a" providerId="ADAL" clId="{589A926E-1F07-1749-ACDE-7FB1B447F978}" dt="2020-12-04T02:33:08.771" v="3615" actId="26606"/>
          <ac:spMkLst>
            <pc:docMk/>
            <pc:sldMk cId="1013087050" sldId="268"/>
            <ac:spMk id="42" creationId="{79F3C543-62EC-4433-9C93-A2CD8764E9B4}"/>
          </ac:spMkLst>
        </pc:spChg>
        <pc:spChg chg="add del">
          <ac:chgData name="Raeveen Pasupathy" userId="989e1d08-0f79-471c-b118-5dca396fe10a" providerId="ADAL" clId="{589A926E-1F07-1749-ACDE-7FB1B447F978}" dt="2020-12-04T02:33:08.771" v="3615" actId="26606"/>
          <ac:spMkLst>
            <pc:docMk/>
            <pc:sldMk cId="1013087050" sldId="268"/>
            <ac:spMk id="43" creationId="{526E0BFB-CDF1-4990-8C11-AC849311E0A8}"/>
          </ac:spMkLst>
        </pc:spChg>
        <pc:spChg chg="add del">
          <ac:chgData name="Raeveen Pasupathy" userId="989e1d08-0f79-471c-b118-5dca396fe10a" providerId="ADAL" clId="{589A926E-1F07-1749-ACDE-7FB1B447F978}" dt="2020-12-04T02:33:08.771" v="3615" actId="26606"/>
          <ac:spMkLst>
            <pc:docMk/>
            <pc:sldMk cId="1013087050" sldId="268"/>
            <ac:spMk id="45" creationId="{6069A1F8-9BEB-4786-9694-FC48B2D75D21}"/>
          </ac:spMkLst>
        </pc:spChg>
        <pc:spChg chg="add del">
          <ac:chgData name="Raeveen Pasupathy" userId="989e1d08-0f79-471c-b118-5dca396fe10a" providerId="ADAL" clId="{589A926E-1F07-1749-ACDE-7FB1B447F978}" dt="2020-12-04T02:33:08.771" v="3615" actId="26606"/>
          <ac:spMkLst>
            <pc:docMk/>
            <pc:sldMk cId="1013087050" sldId="268"/>
            <ac:spMk id="46" creationId="{AF2F604E-43BE-4DC3-B983-E071523364F8}"/>
          </ac:spMkLst>
        </pc:spChg>
        <pc:spChg chg="add del">
          <ac:chgData name="Raeveen Pasupathy" userId="989e1d08-0f79-471c-b118-5dca396fe10a" providerId="ADAL" clId="{589A926E-1F07-1749-ACDE-7FB1B447F978}" dt="2020-12-04T02:33:08.771" v="3615" actId="26606"/>
          <ac:spMkLst>
            <pc:docMk/>
            <pc:sldMk cId="1013087050" sldId="268"/>
            <ac:spMk id="47" creationId="{08C9B587-E65E-4B52-B37C-ABEBB6E87928}"/>
          </ac:spMkLst>
        </pc:spChg>
        <pc:spChg chg="add">
          <ac:chgData name="Raeveen Pasupathy" userId="989e1d08-0f79-471c-b118-5dca396fe10a" providerId="ADAL" clId="{589A926E-1F07-1749-ACDE-7FB1B447F978}" dt="2020-12-04T02:33:08.771" v="3615" actId="26606"/>
          <ac:spMkLst>
            <pc:docMk/>
            <pc:sldMk cId="1013087050" sldId="268"/>
            <ac:spMk id="52" creationId="{8D06CE56-3881-4ADA-8CEF-D18B02C242A3}"/>
          </ac:spMkLst>
        </pc:spChg>
        <pc:spChg chg="add">
          <ac:chgData name="Raeveen Pasupathy" userId="989e1d08-0f79-471c-b118-5dca396fe10a" providerId="ADAL" clId="{589A926E-1F07-1749-ACDE-7FB1B447F978}" dt="2020-12-04T02:33:08.771" v="3615" actId="26606"/>
          <ac:spMkLst>
            <pc:docMk/>
            <pc:sldMk cId="1013087050" sldId="268"/>
            <ac:spMk id="54" creationId="{79F3C543-62EC-4433-9C93-A2CD8764E9B4}"/>
          </ac:spMkLst>
        </pc:spChg>
        <pc:spChg chg="add">
          <ac:chgData name="Raeveen Pasupathy" userId="989e1d08-0f79-471c-b118-5dca396fe10a" providerId="ADAL" clId="{589A926E-1F07-1749-ACDE-7FB1B447F978}" dt="2020-12-04T02:33:08.771" v="3615" actId="26606"/>
          <ac:spMkLst>
            <pc:docMk/>
            <pc:sldMk cId="1013087050" sldId="268"/>
            <ac:spMk id="56" creationId="{0671A8AE-40A1-4631-A6B8-581AFF065482}"/>
          </ac:spMkLst>
        </pc:spChg>
        <pc:spChg chg="add">
          <ac:chgData name="Raeveen Pasupathy" userId="989e1d08-0f79-471c-b118-5dca396fe10a" providerId="ADAL" clId="{589A926E-1F07-1749-ACDE-7FB1B447F978}" dt="2020-12-04T02:33:08.771" v="3615" actId="26606"/>
          <ac:spMkLst>
            <pc:docMk/>
            <pc:sldMk cId="1013087050" sldId="268"/>
            <ac:spMk id="58" creationId="{A44CD100-6267-4E62-AA64-2182A3A6A1C0}"/>
          </ac:spMkLst>
        </pc:spChg>
        <pc:spChg chg="add">
          <ac:chgData name="Raeveen Pasupathy" userId="989e1d08-0f79-471c-b118-5dca396fe10a" providerId="ADAL" clId="{589A926E-1F07-1749-ACDE-7FB1B447F978}" dt="2020-12-04T02:33:08.771" v="3615" actId="26606"/>
          <ac:spMkLst>
            <pc:docMk/>
            <pc:sldMk cId="1013087050" sldId="268"/>
            <ac:spMk id="60" creationId="{AF2F604E-43BE-4DC3-B983-E071523364F8}"/>
          </ac:spMkLst>
        </pc:spChg>
        <pc:spChg chg="add">
          <ac:chgData name="Raeveen Pasupathy" userId="989e1d08-0f79-471c-b118-5dca396fe10a" providerId="ADAL" clId="{589A926E-1F07-1749-ACDE-7FB1B447F978}" dt="2020-12-04T02:33:08.771" v="3615" actId="26606"/>
          <ac:spMkLst>
            <pc:docMk/>
            <pc:sldMk cId="1013087050" sldId="268"/>
            <ac:spMk id="62" creationId="{08C9B587-E65E-4B52-B37C-ABEBB6E87928}"/>
          </ac:spMkLst>
        </pc:spChg>
        <pc:picChg chg="add del">
          <ac:chgData name="Raeveen Pasupathy" userId="989e1d08-0f79-471c-b118-5dca396fe10a" providerId="ADAL" clId="{589A926E-1F07-1749-ACDE-7FB1B447F978}" dt="2020-12-04T02:32:03.084" v="3580" actId="26606"/>
          <ac:picMkLst>
            <pc:docMk/>
            <pc:sldMk cId="1013087050" sldId="268"/>
            <ac:picMk id="5" creationId="{6DC3463F-8417-4525-BD05-15E10A44C289}"/>
          </ac:picMkLst>
        </pc:picChg>
        <pc:picChg chg="add del">
          <ac:chgData name="Raeveen Pasupathy" userId="989e1d08-0f79-471c-b118-5dca396fe10a" providerId="ADAL" clId="{589A926E-1F07-1749-ACDE-7FB1B447F978}" dt="2020-12-04T02:32:06.335" v="3584" actId="26606"/>
          <ac:picMkLst>
            <pc:docMk/>
            <pc:sldMk cId="1013087050" sldId="268"/>
            <ac:picMk id="7" creationId="{1CC8B6DE-D8EF-4D06-8FA0-5654F7759C15}"/>
          </ac:picMkLst>
        </pc:picChg>
        <pc:picChg chg="add mod">
          <ac:chgData name="Raeveen Pasupathy" userId="989e1d08-0f79-471c-b118-5dca396fe10a" providerId="ADAL" clId="{589A926E-1F07-1749-ACDE-7FB1B447F978}" dt="2020-12-04T04:44:00.075" v="6949" actId="1076"/>
          <ac:picMkLst>
            <pc:docMk/>
            <pc:sldMk cId="1013087050" sldId="268"/>
            <ac:picMk id="11" creationId="{DB43F458-DB38-0247-B2D6-31E880C4A110}"/>
          </ac:picMkLst>
        </pc:picChg>
        <pc:picChg chg="add del">
          <ac:chgData name="Raeveen Pasupathy" userId="989e1d08-0f79-471c-b118-5dca396fe10a" providerId="ADAL" clId="{589A926E-1F07-1749-ACDE-7FB1B447F978}" dt="2020-12-04T02:32:04.126" v="3582" actId="26606"/>
          <ac:picMkLst>
            <pc:docMk/>
            <pc:sldMk cId="1013087050" sldId="268"/>
            <ac:picMk id="22" creationId="{5E02484E-5CDA-488C-A492-284385D578D8}"/>
          </ac:picMkLst>
        </pc:picChg>
        <pc:picChg chg="add del">
          <ac:chgData name="Raeveen Pasupathy" userId="989e1d08-0f79-471c-b118-5dca396fe10a" providerId="ADAL" clId="{589A926E-1F07-1749-ACDE-7FB1B447F978}" dt="2020-12-04T02:32:07.012" v="3586" actId="26606"/>
          <ac:picMkLst>
            <pc:docMk/>
            <pc:sldMk cId="1013087050" sldId="268"/>
            <ac:picMk id="32" creationId="{F4BA82AB-397D-4EBB-A8D4-5EEF667EC2E6}"/>
          </ac:picMkLst>
        </pc:picChg>
        <pc:picChg chg="add del">
          <ac:chgData name="Raeveen Pasupathy" userId="989e1d08-0f79-471c-b118-5dca396fe10a" providerId="ADAL" clId="{589A926E-1F07-1749-ACDE-7FB1B447F978}" dt="2020-12-04T02:32:11.792" v="3588" actId="26606"/>
          <ac:picMkLst>
            <pc:docMk/>
            <pc:sldMk cId="1013087050" sldId="268"/>
            <ac:picMk id="39" creationId="{1CC8B6DE-D8EF-4D06-8FA0-5654F7759C15}"/>
          </ac:picMkLst>
        </pc:picChg>
        <pc:picChg chg="add mod">
          <ac:chgData name="Raeveen Pasupathy" userId="989e1d08-0f79-471c-b118-5dca396fe10a" providerId="ADAL" clId="{589A926E-1F07-1749-ACDE-7FB1B447F978}" dt="2020-12-04T02:49:18.381" v="4447" actId="14826"/>
          <ac:picMkLst>
            <pc:docMk/>
            <pc:sldMk cId="1013087050" sldId="268"/>
            <ac:picMk id="44" creationId="{5E02484E-5CDA-488C-A492-284385D578D8}"/>
          </ac:picMkLst>
        </pc:picChg>
        <pc:picChg chg="add del mod">
          <ac:chgData name="Raeveen Pasupathy" userId="989e1d08-0f79-471c-b118-5dca396fe10a" providerId="ADAL" clId="{589A926E-1F07-1749-ACDE-7FB1B447F978}" dt="2020-12-04T02:33:04.528" v="3614" actId="478"/>
          <ac:picMkLst>
            <pc:docMk/>
            <pc:sldMk cId="1013087050" sldId="268"/>
            <ac:picMk id="48" creationId="{A1A22D1D-494F-D847-B278-C2E1DD680609}"/>
          </ac:picMkLst>
        </pc:picChg>
        <pc:cxnChg chg="add del">
          <ac:chgData name="Raeveen Pasupathy" userId="989e1d08-0f79-471c-b118-5dca396fe10a" providerId="ADAL" clId="{589A926E-1F07-1749-ACDE-7FB1B447F978}" dt="2020-12-04T02:32:03.084" v="3580" actId="26606"/>
          <ac:cxnSpMkLst>
            <pc:docMk/>
            <pc:sldMk cId="1013087050" sldId="268"/>
            <ac:cxnSpMk id="15" creationId="{34E5597F-CE67-4085-9548-E6A8036DA3BB}"/>
          </ac:cxnSpMkLst>
        </pc:cxnChg>
      </pc:sldChg>
      <pc:sldChg chg="addSp delSp modSp new mod setBg">
        <pc:chgData name="Raeveen Pasupathy" userId="989e1d08-0f79-471c-b118-5dca396fe10a" providerId="ADAL" clId="{589A926E-1F07-1749-ACDE-7FB1B447F978}" dt="2020-12-04T04:13:43.235" v="6505" actId="114"/>
        <pc:sldMkLst>
          <pc:docMk/>
          <pc:sldMk cId="4136094446" sldId="269"/>
        </pc:sldMkLst>
        <pc:spChg chg="mod">
          <ac:chgData name="Raeveen Pasupathy" userId="989e1d08-0f79-471c-b118-5dca396fe10a" providerId="ADAL" clId="{589A926E-1F07-1749-ACDE-7FB1B447F978}" dt="2020-12-04T02:42:00.492" v="4110" actId="26606"/>
          <ac:spMkLst>
            <pc:docMk/>
            <pc:sldMk cId="4136094446" sldId="269"/>
            <ac:spMk id="2" creationId="{408AC4D1-7BEE-9D4B-84B0-DC5715D4CE4A}"/>
          </ac:spMkLst>
        </pc:spChg>
        <pc:spChg chg="mod">
          <ac:chgData name="Raeveen Pasupathy" userId="989e1d08-0f79-471c-b118-5dca396fe10a" providerId="ADAL" clId="{589A926E-1F07-1749-ACDE-7FB1B447F978}" dt="2020-12-04T02:53:46.275" v="4574" actId="20577"/>
          <ac:spMkLst>
            <pc:docMk/>
            <pc:sldMk cId="4136094446" sldId="269"/>
            <ac:spMk id="3" creationId="{B94B5EAC-E9E9-1949-8A13-FC3DB41F9B90}"/>
          </ac:spMkLst>
        </pc:spChg>
        <pc:spChg chg="add">
          <ac:chgData name="Raeveen Pasupathy" userId="989e1d08-0f79-471c-b118-5dca396fe10a" providerId="ADAL" clId="{589A926E-1F07-1749-ACDE-7FB1B447F978}" dt="2020-12-04T02:42:00.492" v="4110" actId="26606"/>
          <ac:spMkLst>
            <pc:docMk/>
            <pc:sldMk cId="4136094446" sldId="269"/>
            <ac:spMk id="5" creationId="{CBB2B1F0-0DD6-4744-9A46-7A344FB48E40}"/>
          </ac:spMkLst>
        </pc:spChg>
        <pc:spChg chg="add">
          <ac:chgData name="Raeveen Pasupathy" userId="989e1d08-0f79-471c-b118-5dca396fe10a" providerId="ADAL" clId="{589A926E-1F07-1749-ACDE-7FB1B447F978}" dt="2020-12-04T02:42:00.492" v="4110" actId="26606"/>
          <ac:spMkLst>
            <pc:docMk/>
            <pc:sldMk cId="4136094446" sldId="269"/>
            <ac:spMk id="6" creationId="{7A0B5DEA-ADF6-4BA5-9307-147F0A4685A0}"/>
          </ac:spMkLst>
        </pc:spChg>
        <pc:spChg chg="add">
          <ac:chgData name="Raeveen Pasupathy" userId="989e1d08-0f79-471c-b118-5dca396fe10a" providerId="ADAL" clId="{589A926E-1F07-1749-ACDE-7FB1B447F978}" dt="2020-12-04T02:42:00.492" v="4110" actId="26606"/>
          <ac:spMkLst>
            <pc:docMk/>
            <pc:sldMk cId="4136094446" sldId="269"/>
            <ac:spMk id="7" creationId="{9DECDBF4-02B6-4BB4-B65B-B8107AD6A9E8}"/>
          </ac:spMkLst>
        </pc:spChg>
        <pc:spChg chg="add del">
          <ac:chgData name="Raeveen Pasupathy" userId="989e1d08-0f79-471c-b118-5dca396fe10a" providerId="ADAL" clId="{589A926E-1F07-1749-ACDE-7FB1B447F978}" dt="2020-12-04T02:41:49.078" v="4103" actId="26606"/>
          <ac:spMkLst>
            <pc:docMk/>
            <pc:sldMk cId="4136094446" sldId="269"/>
            <ac:spMk id="8" creationId="{CBB2B1F0-0DD6-4744-9A46-7A344FB48E40}"/>
          </ac:spMkLst>
        </pc:spChg>
        <pc:spChg chg="add del">
          <ac:chgData name="Raeveen Pasupathy" userId="989e1d08-0f79-471c-b118-5dca396fe10a" providerId="ADAL" clId="{589A926E-1F07-1749-ACDE-7FB1B447F978}" dt="2020-12-04T02:41:49.078" v="4103" actId="26606"/>
          <ac:spMkLst>
            <pc:docMk/>
            <pc:sldMk cId="4136094446" sldId="269"/>
            <ac:spMk id="10" creationId="{7A0B5DEA-ADF6-4BA5-9307-147F0A4685A0}"/>
          </ac:spMkLst>
        </pc:spChg>
        <pc:spChg chg="add del">
          <ac:chgData name="Raeveen Pasupathy" userId="989e1d08-0f79-471c-b118-5dca396fe10a" providerId="ADAL" clId="{589A926E-1F07-1749-ACDE-7FB1B447F978}" dt="2020-12-04T02:41:49.078" v="4103" actId="26606"/>
          <ac:spMkLst>
            <pc:docMk/>
            <pc:sldMk cId="4136094446" sldId="269"/>
            <ac:spMk id="12" creationId="{9DECDBF4-02B6-4BB4-B65B-B8107AD6A9E8}"/>
          </ac:spMkLst>
        </pc:spChg>
        <pc:spChg chg="add del">
          <ac:chgData name="Raeveen Pasupathy" userId="989e1d08-0f79-471c-b118-5dca396fe10a" providerId="ADAL" clId="{589A926E-1F07-1749-ACDE-7FB1B447F978}" dt="2020-12-04T02:41:50.767" v="4105" actId="26606"/>
          <ac:spMkLst>
            <pc:docMk/>
            <pc:sldMk cId="4136094446" sldId="269"/>
            <ac:spMk id="14" creationId="{B6D861F1-F386-4A7D-A4BF-3BEB82DEBA86}"/>
          </ac:spMkLst>
        </pc:spChg>
        <pc:spChg chg="add del">
          <ac:chgData name="Raeveen Pasupathy" userId="989e1d08-0f79-471c-b118-5dca396fe10a" providerId="ADAL" clId="{589A926E-1F07-1749-ACDE-7FB1B447F978}" dt="2020-12-04T02:41:50.767" v="4105" actId="26606"/>
          <ac:spMkLst>
            <pc:docMk/>
            <pc:sldMk cId="4136094446" sldId="269"/>
            <ac:spMk id="15" creationId="{562DFC44-A40C-4573-9230-B3EDB3EC8EEB}"/>
          </ac:spMkLst>
        </pc:spChg>
        <pc:spChg chg="add del">
          <ac:chgData name="Raeveen Pasupathy" userId="989e1d08-0f79-471c-b118-5dca396fe10a" providerId="ADAL" clId="{589A926E-1F07-1749-ACDE-7FB1B447F978}" dt="2020-12-04T02:41:50.767" v="4105" actId="26606"/>
          <ac:spMkLst>
            <pc:docMk/>
            <pc:sldMk cId="4136094446" sldId="269"/>
            <ac:spMk id="16" creationId="{15589D35-CF9F-4DE9-A792-8571A09E9BC9}"/>
          </ac:spMkLst>
        </pc:spChg>
        <pc:spChg chg="add del">
          <ac:chgData name="Raeveen Pasupathy" userId="989e1d08-0f79-471c-b118-5dca396fe10a" providerId="ADAL" clId="{589A926E-1F07-1749-ACDE-7FB1B447F978}" dt="2020-12-04T02:41:51.263" v="4107" actId="26606"/>
          <ac:spMkLst>
            <pc:docMk/>
            <pc:sldMk cId="4136094446" sldId="269"/>
            <ac:spMk id="18" creationId="{E777E57D-6A88-4B5B-A068-2BA7FF4E8CCA}"/>
          </ac:spMkLst>
        </pc:spChg>
        <pc:spChg chg="add del">
          <ac:chgData name="Raeveen Pasupathy" userId="989e1d08-0f79-471c-b118-5dca396fe10a" providerId="ADAL" clId="{589A926E-1F07-1749-ACDE-7FB1B447F978}" dt="2020-12-04T02:41:51.263" v="4107" actId="26606"/>
          <ac:spMkLst>
            <pc:docMk/>
            <pc:sldMk cId="4136094446" sldId="269"/>
            <ac:spMk id="19" creationId="{F7117410-A2A4-4085-9ADC-46744551DBDE}"/>
          </ac:spMkLst>
        </pc:spChg>
        <pc:spChg chg="add del">
          <ac:chgData name="Raeveen Pasupathy" userId="989e1d08-0f79-471c-b118-5dca396fe10a" providerId="ADAL" clId="{589A926E-1F07-1749-ACDE-7FB1B447F978}" dt="2020-12-04T02:41:51.263" v="4107" actId="26606"/>
          <ac:spMkLst>
            <pc:docMk/>
            <pc:sldMk cId="4136094446" sldId="269"/>
            <ac:spMk id="20" creationId="{99F74EB5-E547-4FB4-95F5-BCC788F3C4A0}"/>
          </ac:spMkLst>
        </pc:spChg>
        <pc:spChg chg="add mod">
          <ac:chgData name="Raeveen Pasupathy" userId="989e1d08-0f79-471c-b118-5dca396fe10a" providerId="ADAL" clId="{589A926E-1F07-1749-ACDE-7FB1B447F978}" dt="2020-12-04T04:13:43.235" v="6505" actId="114"/>
          <ac:spMkLst>
            <pc:docMk/>
            <pc:sldMk cId="4136094446" sldId="269"/>
            <ac:spMk id="21" creationId="{E4338E91-04A9-B646-AC50-0A4F967B31C5}"/>
          </ac:spMkLst>
        </pc:spChg>
        <pc:spChg chg="add del">
          <ac:chgData name="Raeveen Pasupathy" userId="989e1d08-0f79-471c-b118-5dca396fe10a" providerId="ADAL" clId="{589A926E-1F07-1749-ACDE-7FB1B447F978}" dt="2020-12-04T02:41:56.599" v="4109" actId="26606"/>
          <ac:spMkLst>
            <pc:docMk/>
            <pc:sldMk cId="4136094446" sldId="269"/>
            <ac:spMk id="22" creationId="{CBB2B1F0-0DD6-4744-9A46-7A344FB48E40}"/>
          </ac:spMkLst>
        </pc:spChg>
        <pc:spChg chg="add del">
          <ac:chgData name="Raeveen Pasupathy" userId="989e1d08-0f79-471c-b118-5dca396fe10a" providerId="ADAL" clId="{589A926E-1F07-1749-ACDE-7FB1B447F978}" dt="2020-12-04T02:41:56.599" v="4109" actId="26606"/>
          <ac:spMkLst>
            <pc:docMk/>
            <pc:sldMk cId="4136094446" sldId="269"/>
            <ac:spMk id="23" creationId="{7A0B5DEA-ADF6-4BA5-9307-147F0A4685A0}"/>
          </ac:spMkLst>
        </pc:spChg>
        <pc:spChg chg="add del">
          <ac:chgData name="Raeveen Pasupathy" userId="989e1d08-0f79-471c-b118-5dca396fe10a" providerId="ADAL" clId="{589A926E-1F07-1749-ACDE-7FB1B447F978}" dt="2020-12-04T02:41:56.599" v="4109" actId="26606"/>
          <ac:spMkLst>
            <pc:docMk/>
            <pc:sldMk cId="4136094446" sldId="269"/>
            <ac:spMk id="24" creationId="{9DECDBF4-02B6-4BB4-B65B-B8107AD6A9E8}"/>
          </ac:spMkLst>
        </pc:spChg>
      </pc:sldChg>
      <pc:sldChg chg="addSp delSp modSp new mod">
        <pc:chgData name="Raeveen Pasupathy" userId="989e1d08-0f79-471c-b118-5dca396fe10a" providerId="ADAL" clId="{589A926E-1F07-1749-ACDE-7FB1B447F978}" dt="2020-12-04T04:13:29.044" v="6499" actId="114"/>
        <pc:sldMkLst>
          <pc:docMk/>
          <pc:sldMk cId="3865483293" sldId="270"/>
        </pc:sldMkLst>
        <pc:spChg chg="mod">
          <ac:chgData name="Raeveen Pasupathy" userId="989e1d08-0f79-471c-b118-5dca396fe10a" providerId="ADAL" clId="{589A926E-1F07-1749-ACDE-7FB1B447F978}" dt="2020-12-04T04:06:21.353" v="6402" actId="1076"/>
          <ac:spMkLst>
            <pc:docMk/>
            <pc:sldMk cId="3865483293" sldId="270"/>
            <ac:spMk id="2" creationId="{818B69C8-B2C6-3F44-8BCD-77B8DD47F4E4}"/>
          </ac:spMkLst>
        </pc:spChg>
        <pc:spChg chg="mod">
          <ac:chgData name="Raeveen Pasupathy" userId="989e1d08-0f79-471c-b118-5dca396fe10a" providerId="ADAL" clId="{589A926E-1F07-1749-ACDE-7FB1B447F978}" dt="2020-12-04T03:04:08.072" v="5163" actId="20577"/>
          <ac:spMkLst>
            <pc:docMk/>
            <pc:sldMk cId="3865483293" sldId="270"/>
            <ac:spMk id="3" creationId="{3FD772A1-B0F2-4E44-B06B-719F5A5AF997}"/>
          </ac:spMkLst>
        </pc:spChg>
        <pc:spChg chg="add mod">
          <ac:chgData name="Raeveen Pasupathy" userId="989e1d08-0f79-471c-b118-5dca396fe10a" providerId="ADAL" clId="{589A926E-1F07-1749-ACDE-7FB1B447F978}" dt="2020-12-04T04:13:29.044" v="6499" actId="114"/>
          <ac:spMkLst>
            <pc:docMk/>
            <pc:sldMk cId="3865483293" sldId="270"/>
            <ac:spMk id="4" creationId="{1A1BBAC7-F987-A24E-9CAA-258BBFFFC3EE}"/>
          </ac:spMkLst>
        </pc:spChg>
        <pc:spChg chg="add del mod">
          <ac:chgData name="Raeveen Pasupathy" userId="989e1d08-0f79-471c-b118-5dca396fe10a" providerId="ADAL" clId="{589A926E-1F07-1749-ACDE-7FB1B447F978}" dt="2020-12-04T03:52:13.923" v="5621"/>
          <ac:spMkLst>
            <pc:docMk/>
            <pc:sldMk cId="3865483293" sldId="270"/>
            <ac:spMk id="5" creationId="{1439960E-EA63-B045-AA03-95ACAF4A9547}"/>
          </ac:spMkLst>
        </pc:spChg>
      </pc:sldChg>
      <pc:sldChg chg="addSp delSp modSp new mod setBg">
        <pc:chgData name="Raeveen Pasupathy" userId="989e1d08-0f79-471c-b118-5dca396fe10a" providerId="ADAL" clId="{589A926E-1F07-1749-ACDE-7FB1B447F978}" dt="2020-12-04T04:44:31.412" v="6953" actId="208"/>
        <pc:sldMkLst>
          <pc:docMk/>
          <pc:sldMk cId="2286257073" sldId="271"/>
        </pc:sldMkLst>
        <pc:spChg chg="mod">
          <ac:chgData name="Raeveen Pasupathy" userId="989e1d08-0f79-471c-b118-5dca396fe10a" providerId="ADAL" clId="{589A926E-1F07-1749-ACDE-7FB1B447F978}" dt="2020-12-04T03:54:27.467" v="5632" actId="1076"/>
          <ac:spMkLst>
            <pc:docMk/>
            <pc:sldMk cId="2286257073" sldId="271"/>
            <ac:spMk id="2" creationId="{6D1BACF6-B760-3F46-8F2C-02203493836E}"/>
          </ac:spMkLst>
        </pc:spChg>
        <pc:spChg chg="mod ord">
          <ac:chgData name="Raeveen Pasupathy" userId="989e1d08-0f79-471c-b118-5dca396fe10a" providerId="ADAL" clId="{589A926E-1F07-1749-ACDE-7FB1B447F978}" dt="2020-12-04T03:06:32.942" v="5240" actId="20577"/>
          <ac:spMkLst>
            <pc:docMk/>
            <pc:sldMk cId="2286257073" sldId="271"/>
            <ac:spMk id="3" creationId="{29B4894F-32FE-294C-8B2D-F6CF25FD94BD}"/>
          </ac:spMkLst>
        </pc:spChg>
        <pc:spChg chg="add del mod">
          <ac:chgData name="Raeveen Pasupathy" userId="989e1d08-0f79-471c-b118-5dca396fe10a" providerId="ADAL" clId="{589A926E-1F07-1749-ACDE-7FB1B447F978}" dt="2020-12-04T03:00:33.233" v="5058" actId="478"/>
          <ac:spMkLst>
            <pc:docMk/>
            <pc:sldMk cId="2286257073" sldId="271"/>
            <ac:spMk id="4" creationId="{1A1BBAC7-F987-A24E-9CAA-258BBFFFC3EE}"/>
          </ac:spMkLst>
        </pc:spChg>
        <pc:spChg chg="add mod">
          <ac:chgData name="Raeveen Pasupathy" userId="989e1d08-0f79-471c-b118-5dca396fe10a" providerId="ADAL" clId="{589A926E-1F07-1749-ACDE-7FB1B447F978}" dt="2020-12-04T03:06:33.423" v="5241" actId="21"/>
          <ac:spMkLst>
            <pc:docMk/>
            <pc:sldMk cId="2286257073" sldId="271"/>
            <ac:spMk id="5" creationId="{654464E6-71DE-5842-8A8D-33FC5FC5849D}"/>
          </ac:spMkLst>
        </pc:spChg>
        <pc:spChg chg="add del">
          <ac:chgData name="Raeveen Pasupathy" userId="989e1d08-0f79-471c-b118-5dca396fe10a" providerId="ADAL" clId="{589A926E-1F07-1749-ACDE-7FB1B447F978}" dt="2020-12-04T03:00:42.177" v="5060" actId="26606"/>
          <ac:spMkLst>
            <pc:docMk/>
            <pc:sldMk cId="2286257073" sldId="271"/>
            <ac:spMk id="10" creationId="{2C9A9DA9-7DC8-488B-A882-123947B0F3D9}"/>
          </ac:spMkLst>
        </pc:spChg>
        <pc:spChg chg="add del">
          <ac:chgData name="Raeveen Pasupathy" userId="989e1d08-0f79-471c-b118-5dca396fe10a" providerId="ADAL" clId="{589A926E-1F07-1749-ACDE-7FB1B447F978}" dt="2020-12-04T03:00:42.177" v="5060" actId="26606"/>
          <ac:spMkLst>
            <pc:docMk/>
            <pc:sldMk cId="2286257073" sldId="271"/>
            <ac:spMk id="12" creationId="{57F6BDD4-E066-4008-8011-6CC31AEB4556}"/>
          </ac:spMkLst>
        </pc:spChg>
        <pc:spChg chg="add del">
          <ac:chgData name="Raeveen Pasupathy" userId="989e1d08-0f79-471c-b118-5dca396fe10a" providerId="ADAL" clId="{589A926E-1F07-1749-ACDE-7FB1B447F978}" dt="2020-12-04T03:00:42.177" v="5060" actId="26606"/>
          <ac:spMkLst>
            <pc:docMk/>
            <pc:sldMk cId="2286257073" sldId="271"/>
            <ac:spMk id="14" creationId="{2711A8FB-68FC-45FC-B01E-38F809E2D439}"/>
          </ac:spMkLst>
        </pc:spChg>
        <pc:spChg chg="add del">
          <ac:chgData name="Raeveen Pasupathy" userId="989e1d08-0f79-471c-b118-5dca396fe10a" providerId="ADAL" clId="{589A926E-1F07-1749-ACDE-7FB1B447F978}" dt="2020-12-04T03:00:42.177" v="5060" actId="26606"/>
          <ac:spMkLst>
            <pc:docMk/>
            <pc:sldMk cId="2286257073" sldId="271"/>
            <ac:spMk id="16" creationId="{2A865FE3-5FC9-4049-87CF-30019C46C0F5}"/>
          </ac:spMkLst>
        </pc:spChg>
        <pc:spChg chg="add del">
          <ac:chgData name="Raeveen Pasupathy" userId="989e1d08-0f79-471c-b118-5dca396fe10a" providerId="ADAL" clId="{589A926E-1F07-1749-ACDE-7FB1B447F978}" dt="2020-12-04T03:00:43.177" v="5062" actId="26606"/>
          <ac:spMkLst>
            <pc:docMk/>
            <pc:sldMk cId="2286257073" sldId="271"/>
            <ac:spMk id="18" creationId="{90D01200-0224-43C5-AB38-FB4D16B73FB7}"/>
          </ac:spMkLst>
        </pc:spChg>
        <pc:spChg chg="add del">
          <ac:chgData name="Raeveen Pasupathy" userId="989e1d08-0f79-471c-b118-5dca396fe10a" providerId="ADAL" clId="{589A926E-1F07-1749-ACDE-7FB1B447F978}" dt="2020-12-04T03:00:43.177" v="5062" actId="26606"/>
          <ac:spMkLst>
            <pc:docMk/>
            <pc:sldMk cId="2286257073" sldId="271"/>
            <ac:spMk id="19" creationId="{728A44A4-A002-4A88-9FC9-1D0566C97A47}"/>
          </ac:spMkLst>
        </pc:spChg>
        <pc:spChg chg="add del">
          <ac:chgData name="Raeveen Pasupathy" userId="989e1d08-0f79-471c-b118-5dca396fe10a" providerId="ADAL" clId="{589A926E-1F07-1749-ACDE-7FB1B447F978}" dt="2020-12-04T03:00:43.177" v="5062" actId="26606"/>
          <ac:spMkLst>
            <pc:docMk/>
            <pc:sldMk cId="2286257073" sldId="271"/>
            <ac:spMk id="20" creationId="{3E7D5C7B-DD16-401B-85CE-4AAA2A4F5136}"/>
          </ac:spMkLst>
        </pc:spChg>
        <pc:spChg chg="add del">
          <ac:chgData name="Raeveen Pasupathy" userId="989e1d08-0f79-471c-b118-5dca396fe10a" providerId="ADAL" clId="{589A926E-1F07-1749-ACDE-7FB1B447F978}" dt="2020-12-04T03:01:43.034" v="5152" actId="26606"/>
          <ac:spMkLst>
            <pc:docMk/>
            <pc:sldMk cId="2286257073" sldId="271"/>
            <ac:spMk id="23" creationId="{2C9A9DA9-7DC8-488B-A882-123947B0F3D9}"/>
          </ac:spMkLst>
        </pc:spChg>
        <pc:spChg chg="add del">
          <ac:chgData name="Raeveen Pasupathy" userId="989e1d08-0f79-471c-b118-5dca396fe10a" providerId="ADAL" clId="{589A926E-1F07-1749-ACDE-7FB1B447F978}" dt="2020-12-04T03:01:43.034" v="5152" actId="26606"/>
          <ac:spMkLst>
            <pc:docMk/>
            <pc:sldMk cId="2286257073" sldId="271"/>
            <ac:spMk id="24" creationId="{57F6BDD4-E066-4008-8011-6CC31AEB4556}"/>
          </ac:spMkLst>
        </pc:spChg>
        <pc:spChg chg="add del">
          <ac:chgData name="Raeveen Pasupathy" userId="989e1d08-0f79-471c-b118-5dca396fe10a" providerId="ADAL" clId="{589A926E-1F07-1749-ACDE-7FB1B447F978}" dt="2020-12-04T03:01:43.034" v="5152" actId="26606"/>
          <ac:spMkLst>
            <pc:docMk/>
            <pc:sldMk cId="2286257073" sldId="271"/>
            <ac:spMk id="25" creationId="{2711A8FB-68FC-45FC-B01E-38F809E2D439}"/>
          </ac:spMkLst>
        </pc:spChg>
        <pc:spChg chg="add del">
          <ac:chgData name="Raeveen Pasupathy" userId="989e1d08-0f79-471c-b118-5dca396fe10a" providerId="ADAL" clId="{589A926E-1F07-1749-ACDE-7FB1B447F978}" dt="2020-12-04T03:01:43.034" v="5152" actId="26606"/>
          <ac:spMkLst>
            <pc:docMk/>
            <pc:sldMk cId="2286257073" sldId="271"/>
            <ac:spMk id="26" creationId="{2A865FE3-5FC9-4049-87CF-30019C46C0F5}"/>
          </ac:spMkLst>
        </pc:spChg>
        <pc:spChg chg="add mod">
          <ac:chgData name="Raeveen Pasupathy" userId="989e1d08-0f79-471c-b118-5dca396fe10a" providerId="ADAL" clId="{589A926E-1F07-1749-ACDE-7FB1B447F978}" dt="2020-12-04T04:13:25.690" v="6498" actId="114"/>
          <ac:spMkLst>
            <pc:docMk/>
            <pc:sldMk cId="2286257073" sldId="271"/>
            <ac:spMk id="28" creationId="{9F19AD1B-7DD8-1A4B-99E3-7020DB30BC8E}"/>
          </ac:spMkLst>
        </pc:spChg>
        <pc:spChg chg="add">
          <ac:chgData name="Raeveen Pasupathy" userId="989e1d08-0f79-471c-b118-5dca396fe10a" providerId="ADAL" clId="{589A926E-1F07-1749-ACDE-7FB1B447F978}" dt="2020-12-04T03:01:43.034" v="5152" actId="26606"/>
          <ac:spMkLst>
            <pc:docMk/>
            <pc:sldMk cId="2286257073" sldId="271"/>
            <ac:spMk id="29" creationId="{2C9A9DA9-7DC8-488B-A882-123947B0F3D9}"/>
          </ac:spMkLst>
        </pc:spChg>
        <pc:spChg chg="add">
          <ac:chgData name="Raeveen Pasupathy" userId="989e1d08-0f79-471c-b118-5dca396fe10a" providerId="ADAL" clId="{589A926E-1F07-1749-ACDE-7FB1B447F978}" dt="2020-12-04T03:01:43.034" v="5152" actId="26606"/>
          <ac:spMkLst>
            <pc:docMk/>
            <pc:sldMk cId="2286257073" sldId="271"/>
            <ac:spMk id="30" creationId="{57F6BDD4-E066-4008-8011-6CC31AEB4556}"/>
          </ac:spMkLst>
        </pc:spChg>
        <pc:spChg chg="add">
          <ac:chgData name="Raeveen Pasupathy" userId="989e1d08-0f79-471c-b118-5dca396fe10a" providerId="ADAL" clId="{589A926E-1F07-1749-ACDE-7FB1B447F978}" dt="2020-12-04T03:01:43.034" v="5152" actId="26606"/>
          <ac:spMkLst>
            <pc:docMk/>
            <pc:sldMk cId="2286257073" sldId="271"/>
            <ac:spMk id="31" creationId="{2711A8FB-68FC-45FC-B01E-38F809E2D439}"/>
          </ac:spMkLst>
        </pc:spChg>
        <pc:spChg chg="add del">
          <ac:chgData name="Raeveen Pasupathy" userId="989e1d08-0f79-471c-b118-5dca396fe10a" providerId="ADAL" clId="{589A926E-1F07-1749-ACDE-7FB1B447F978}" dt="2020-12-04T03:01:41.992" v="5151" actId="26606"/>
          <ac:spMkLst>
            <pc:docMk/>
            <pc:sldMk cId="2286257073" sldId="271"/>
            <ac:spMk id="32" creationId="{2C9A9DA9-7DC8-488B-A882-123947B0F3D9}"/>
          </ac:spMkLst>
        </pc:spChg>
        <pc:spChg chg="add">
          <ac:chgData name="Raeveen Pasupathy" userId="989e1d08-0f79-471c-b118-5dca396fe10a" providerId="ADAL" clId="{589A926E-1F07-1749-ACDE-7FB1B447F978}" dt="2020-12-04T03:01:43.034" v="5152" actId="26606"/>
          <ac:spMkLst>
            <pc:docMk/>
            <pc:sldMk cId="2286257073" sldId="271"/>
            <ac:spMk id="33" creationId="{2A865FE3-5FC9-4049-87CF-30019C46C0F5}"/>
          </ac:spMkLst>
        </pc:spChg>
        <pc:spChg chg="add del">
          <ac:chgData name="Raeveen Pasupathy" userId="989e1d08-0f79-471c-b118-5dca396fe10a" providerId="ADAL" clId="{589A926E-1F07-1749-ACDE-7FB1B447F978}" dt="2020-12-04T03:01:41.992" v="5151" actId="26606"/>
          <ac:spMkLst>
            <pc:docMk/>
            <pc:sldMk cId="2286257073" sldId="271"/>
            <ac:spMk id="34" creationId="{57F6BDD4-E066-4008-8011-6CC31AEB4556}"/>
          </ac:spMkLst>
        </pc:spChg>
        <pc:spChg chg="add del">
          <ac:chgData name="Raeveen Pasupathy" userId="989e1d08-0f79-471c-b118-5dca396fe10a" providerId="ADAL" clId="{589A926E-1F07-1749-ACDE-7FB1B447F978}" dt="2020-12-04T03:01:41.992" v="5151" actId="26606"/>
          <ac:spMkLst>
            <pc:docMk/>
            <pc:sldMk cId="2286257073" sldId="271"/>
            <ac:spMk id="36" creationId="{2711A8FB-68FC-45FC-B01E-38F809E2D439}"/>
          </ac:spMkLst>
        </pc:spChg>
        <pc:spChg chg="add del">
          <ac:chgData name="Raeveen Pasupathy" userId="989e1d08-0f79-471c-b118-5dca396fe10a" providerId="ADAL" clId="{589A926E-1F07-1749-ACDE-7FB1B447F978}" dt="2020-12-04T03:01:41.992" v="5151" actId="26606"/>
          <ac:spMkLst>
            <pc:docMk/>
            <pc:sldMk cId="2286257073" sldId="271"/>
            <ac:spMk id="38" creationId="{2A865FE3-5FC9-4049-87CF-30019C46C0F5}"/>
          </ac:spMkLst>
        </pc:spChg>
        <pc:picChg chg="add del">
          <ac:chgData name="Raeveen Pasupathy" userId="989e1d08-0f79-471c-b118-5dca396fe10a" providerId="ADAL" clId="{589A926E-1F07-1749-ACDE-7FB1B447F978}" dt="2020-12-04T03:00:42.177" v="5060" actId="26606"/>
          <ac:picMkLst>
            <pc:docMk/>
            <pc:sldMk cId="2286257073" sldId="271"/>
            <ac:picMk id="7" creationId="{9A7D9EF7-7F83-420F-AE89-71256A2E784E}"/>
          </ac:picMkLst>
        </pc:picChg>
        <pc:picChg chg="add del">
          <ac:chgData name="Raeveen Pasupathy" userId="989e1d08-0f79-471c-b118-5dca396fe10a" providerId="ADAL" clId="{589A926E-1F07-1749-ACDE-7FB1B447F978}" dt="2020-12-04T03:00:43.177" v="5062" actId="26606"/>
          <ac:picMkLst>
            <pc:docMk/>
            <pc:sldMk cId="2286257073" sldId="271"/>
            <ac:picMk id="21" creationId="{D163BAD6-21FC-47F9-8E1F-04E5BFA5F70C}"/>
          </ac:picMkLst>
        </pc:picChg>
        <pc:picChg chg="add mod">
          <ac:chgData name="Raeveen Pasupathy" userId="989e1d08-0f79-471c-b118-5dca396fe10a" providerId="ADAL" clId="{589A926E-1F07-1749-ACDE-7FB1B447F978}" dt="2020-12-04T04:44:31.412" v="6953" actId="208"/>
          <ac:picMkLst>
            <pc:docMk/>
            <pc:sldMk cId="2286257073" sldId="271"/>
            <ac:picMk id="27" creationId="{9A7D9EF7-7F83-420F-AE89-71256A2E784E}"/>
          </ac:picMkLst>
        </pc:picChg>
      </pc:sldChg>
      <pc:sldChg chg="addSp modSp new mod">
        <pc:chgData name="Raeveen Pasupathy" userId="989e1d08-0f79-471c-b118-5dca396fe10a" providerId="ADAL" clId="{589A926E-1F07-1749-ACDE-7FB1B447F978}" dt="2020-12-04T04:13:23.019" v="6497" actId="114"/>
        <pc:sldMkLst>
          <pc:docMk/>
          <pc:sldMk cId="2444814051" sldId="272"/>
        </pc:sldMkLst>
        <pc:spChg chg="mod">
          <ac:chgData name="Raeveen Pasupathy" userId="989e1d08-0f79-471c-b118-5dca396fe10a" providerId="ADAL" clId="{589A926E-1F07-1749-ACDE-7FB1B447F978}" dt="2020-12-04T04:06:29.532" v="6403" actId="1076"/>
          <ac:spMkLst>
            <pc:docMk/>
            <pc:sldMk cId="2444814051" sldId="272"/>
            <ac:spMk id="2" creationId="{C0BBBA0E-15C4-CA4B-9325-4F367EF8B7C9}"/>
          </ac:spMkLst>
        </pc:spChg>
        <pc:spChg chg="mod">
          <ac:chgData name="Raeveen Pasupathy" userId="989e1d08-0f79-471c-b118-5dca396fe10a" providerId="ADAL" clId="{589A926E-1F07-1749-ACDE-7FB1B447F978}" dt="2020-12-04T03:08:25.231" v="5469" actId="20577"/>
          <ac:spMkLst>
            <pc:docMk/>
            <pc:sldMk cId="2444814051" sldId="272"/>
            <ac:spMk id="3" creationId="{A41B14C6-59D1-234D-B9FE-BC2AA52E2D4C}"/>
          </ac:spMkLst>
        </pc:spChg>
        <pc:spChg chg="add mod">
          <ac:chgData name="Raeveen Pasupathy" userId="989e1d08-0f79-471c-b118-5dca396fe10a" providerId="ADAL" clId="{589A926E-1F07-1749-ACDE-7FB1B447F978}" dt="2020-12-04T04:13:23.019" v="6497" actId="114"/>
          <ac:spMkLst>
            <pc:docMk/>
            <pc:sldMk cId="2444814051" sldId="272"/>
            <ac:spMk id="4" creationId="{A0379C49-5557-C646-919A-9F6226F64839}"/>
          </ac:spMkLst>
        </pc:spChg>
      </pc:sldChg>
      <pc:sldChg chg="addSp delSp modSp new mod setBg setClrOvrMap">
        <pc:chgData name="Raeveen Pasupathy" userId="989e1d08-0f79-471c-b118-5dca396fe10a" providerId="ADAL" clId="{589A926E-1F07-1749-ACDE-7FB1B447F978}" dt="2020-12-04T04:44:03.560" v="6950"/>
        <pc:sldMkLst>
          <pc:docMk/>
          <pc:sldMk cId="1413916511" sldId="273"/>
        </pc:sldMkLst>
        <pc:spChg chg="mod">
          <ac:chgData name="Raeveen Pasupathy" userId="989e1d08-0f79-471c-b118-5dca396fe10a" providerId="ADAL" clId="{589A926E-1F07-1749-ACDE-7FB1B447F978}" dt="2020-12-04T04:13:50.577" v="6507" actId="114"/>
          <ac:spMkLst>
            <pc:docMk/>
            <pc:sldMk cId="1413916511" sldId="273"/>
            <ac:spMk id="2" creationId="{F90CB30A-FC95-2247-B8EA-06CB561B5F8A}"/>
          </ac:spMkLst>
        </pc:spChg>
        <pc:spChg chg="del">
          <ac:chgData name="Raeveen Pasupathy" userId="989e1d08-0f79-471c-b118-5dca396fe10a" providerId="ADAL" clId="{589A926E-1F07-1749-ACDE-7FB1B447F978}" dt="2020-12-04T03:09:13.717" v="5516" actId="26606"/>
          <ac:spMkLst>
            <pc:docMk/>
            <pc:sldMk cId="1413916511" sldId="273"/>
            <ac:spMk id="3" creationId="{9EA0CA6B-DA51-1B4B-A648-88D45314051A}"/>
          </ac:spMkLst>
        </pc:spChg>
        <pc:spChg chg="add del mod">
          <ac:chgData name="Raeveen Pasupathy" userId="989e1d08-0f79-471c-b118-5dca396fe10a" providerId="ADAL" clId="{589A926E-1F07-1749-ACDE-7FB1B447F978}" dt="2020-12-04T03:55:02.582" v="5636" actId="14826"/>
          <ac:spMkLst>
            <pc:docMk/>
            <pc:sldMk cId="1413916511" sldId="273"/>
            <ac:spMk id="4" creationId="{C3628BB6-AE11-EF4C-827F-0524E388944A}"/>
          </ac:spMkLst>
        </pc:spChg>
        <pc:spChg chg="add del mod">
          <ac:chgData name="Raeveen Pasupathy" userId="989e1d08-0f79-471c-b118-5dca396fe10a" providerId="ADAL" clId="{589A926E-1F07-1749-ACDE-7FB1B447F978}" dt="2020-12-04T03:56:01.229" v="5639" actId="478"/>
          <ac:spMkLst>
            <pc:docMk/>
            <pc:sldMk cId="1413916511" sldId="273"/>
            <ac:spMk id="6" creationId="{8F711D60-756F-4548-B762-ECE4ACDDD423}"/>
          </ac:spMkLst>
        </pc:spChg>
        <pc:spChg chg="add del mod">
          <ac:chgData name="Raeveen Pasupathy" userId="989e1d08-0f79-471c-b118-5dca396fe10a" providerId="ADAL" clId="{589A926E-1F07-1749-ACDE-7FB1B447F978}" dt="2020-12-04T04:07:38.854" v="6420"/>
          <ac:spMkLst>
            <pc:docMk/>
            <pc:sldMk cId="1413916511" sldId="273"/>
            <ac:spMk id="7" creationId="{1F2BD353-C4C4-9143-AD94-C108E4ADDAA8}"/>
          </ac:spMkLst>
        </pc:spChg>
        <pc:spChg chg="add del">
          <ac:chgData name="Raeveen Pasupathy" userId="989e1d08-0f79-471c-b118-5dca396fe10a" providerId="ADAL" clId="{589A926E-1F07-1749-ACDE-7FB1B447F978}" dt="2020-12-04T03:10:11.588" v="5616" actId="26606"/>
          <ac:spMkLst>
            <pc:docMk/>
            <pc:sldMk cId="1413916511" sldId="273"/>
            <ac:spMk id="9" creationId="{8D06CE56-3881-4ADA-8CEF-D18B02C242A3}"/>
          </ac:spMkLst>
        </pc:spChg>
        <pc:spChg chg="add del">
          <ac:chgData name="Raeveen Pasupathy" userId="989e1d08-0f79-471c-b118-5dca396fe10a" providerId="ADAL" clId="{589A926E-1F07-1749-ACDE-7FB1B447F978}" dt="2020-12-04T03:10:11.588" v="5616" actId="26606"/>
          <ac:spMkLst>
            <pc:docMk/>
            <pc:sldMk cId="1413916511" sldId="273"/>
            <ac:spMk id="11" creationId="{79F3C543-62EC-4433-9C93-A2CD8764E9B4}"/>
          </ac:spMkLst>
        </pc:spChg>
        <pc:spChg chg="add del">
          <ac:chgData name="Raeveen Pasupathy" userId="989e1d08-0f79-471c-b118-5dca396fe10a" providerId="ADAL" clId="{589A926E-1F07-1749-ACDE-7FB1B447F978}" dt="2020-12-04T03:10:11.588" v="5616" actId="26606"/>
          <ac:spMkLst>
            <pc:docMk/>
            <pc:sldMk cId="1413916511" sldId="273"/>
            <ac:spMk id="13" creationId="{0671A8AE-40A1-4631-A6B8-581AFF065482}"/>
          </ac:spMkLst>
        </pc:spChg>
        <pc:spChg chg="add del">
          <ac:chgData name="Raeveen Pasupathy" userId="989e1d08-0f79-471c-b118-5dca396fe10a" providerId="ADAL" clId="{589A926E-1F07-1749-ACDE-7FB1B447F978}" dt="2020-12-04T03:10:11.588" v="5616" actId="26606"/>
          <ac:spMkLst>
            <pc:docMk/>
            <pc:sldMk cId="1413916511" sldId="273"/>
            <ac:spMk id="15" creationId="{A44CD100-6267-4E62-AA64-2182A3A6A1C0}"/>
          </ac:spMkLst>
        </pc:spChg>
        <pc:spChg chg="add del">
          <ac:chgData name="Raeveen Pasupathy" userId="989e1d08-0f79-471c-b118-5dca396fe10a" providerId="ADAL" clId="{589A926E-1F07-1749-ACDE-7FB1B447F978}" dt="2020-12-04T03:10:11.588" v="5616" actId="26606"/>
          <ac:spMkLst>
            <pc:docMk/>
            <pc:sldMk cId="1413916511" sldId="273"/>
            <ac:spMk id="17" creationId="{AF2F604E-43BE-4DC3-B983-E071523364F8}"/>
          </ac:spMkLst>
        </pc:spChg>
        <pc:spChg chg="add del">
          <ac:chgData name="Raeveen Pasupathy" userId="989e1d08-0f79-471c-b118-5dca396fe10a" providerId="ADAL" clId="{589A926E-1F07-1749-ACDE-7FB1B447F978}" dt="2020-12-04T03:10:11.588" v="5616" actId="26606"/>
          <ac:spMkLst>
            <pc:docMk/>
            <pc:sldMk cId="1413916511" sldId="273"/>
            <ac:spMk id="19" creationId="{08C9B587-E65E-4B52-B37C-ABEBB6E87928}"/>
          </ac:spMkLst>
        </pc:spChg>
        <pc:spChg chg="add mod">
          <ac:chgData name="Raeveen Pasupathy" userId="989e1d08-0f79-471c-b118-5dca396fe10a" providerId="ADAL" clId="{589A926E-1F07-1749-ACDE-7FB1B447F978}" dt="2020-12-04T04:13:51.811" v="6508" actId="114"/>
          <ac:spMkLst>
            <pc:docMk/>
            <pc:sldMk cId="1413916511" sldId="273"/>
            <ac:spMk id="21" creationId="{14516CC3-E7C6-304A-BC0F-EB4C84C25AB8}"/>
          </ac:spMkLst>
        </pc:spChg>
        <pc:spChg chg="add mod">
          <ac:chgData name="Raeveen Pasupathy" userId="989e1d08-0f79-471c-b118-5dca396fe10a" providerId="ADAL" clId="{589A926E-1F07-1749-ACDE-7FB1B447F978}" dt="2020-12-04T04:13:50.577" v="6507" actId="114"/>
          <ac:spMkLst>
            <pc:docMk/>
            <pc:sldMk cId="1413916511" sldId="273"/>
            <ac:spMk id="24" creationId="{8D06CE56-3881-4ADA-8CEF-D18B02C242A3}"/>
          </ac:spMkLst>
        </pc:spChg>
        <pc:spChg chg="add mod">
          <ac:chgData name="Raeveen Pasupathy" userId="989e1d08-0f79-471c-b118-5dca396fe10a" providerId="ADAL" clId="{589A926E-1F07-1749-ACDE-7FB1B447F978}" dt="2020-12-04T04:13:50.577" v="6507" actId="114"/>
          <ac:spMkLst>
            <pc:docMk/>
            <pc:sldMk cId="1413916511" sldId="273"/>
            <ac:spMk id="26" creationId="{79F3C543-62EC-4433-9C93-A2CD8764E9B4}"/>
          </ac:spMkLst>
        </pc:spChg>
        <pc:spChg chg="add mod">
          <ac:chgData name="Raeveen Pasupathy" userId="989e1d08-0f79-471c-b118-5dca396fe10a" providerId="ADAL" clId="{589A926E-1F07-1749-ACDE-7FB1B447F978}" dt="2020-12-04T04:13:50.577" v="6507" actId="114"/>
          <ac:spMkLst>
            <pc:docMk/>
            <pc:sldMk cId="1413916511" sldId="273"/>
            <ac:spMk id="28" creationId="{0671A8AE-40A1-4631-A6B8-581AFF065482}"/>
          </ac:spMkLst>
        </pc:spChg>
        <pc:spChg chg="add mod">
          <ac:chgData name="Raeveen Pasupathy" userId="989e1d08-0f79-471c-b118-5dca396fe10a" providerId="ADAL" clId="{589A926E-1F07-1749-ACDE-7FB1B447F978}" dt="2020-12-04T04:13:50.577" v="6507" actId="114"/>
          <ac:spMkLst>
            <pc:docMk/>
            <pc:sldMk cId="1413916511" sldId="273"/>
            <ac:spMk id="30" creationId="{A44CD100-6267-4E62-AA64-2182A3A6A1C0}"/>
          </ac:spMkLst>
        </pc:spChg>
        <pc:spChg chg="add mod">
          <ac:chgData name="Raeveen Pasupathy" userId="989e1d08-0f79-471c-b118-5dca396fe10a" providerId="ADAL" clId="{589A926E-1F07-1749-ACDE-7FB1B447F978}" dt="2020-12-04T04:13:50.577" v="6507" actId="114"/>
          <ac:spMkLst>
            <pc:docMk/>
            <pc:sldMk cId="1413916511" sldId="273"/>
            <ac:spMk id="32" creationId="{AF2F604E-43BE-4DC3-B983-E071523364F8}"/>
          </ac:spMkLst>
        </pc:spChg>
        <pc:spChg chg="add mod">
          <ac:chgData name="Raeveen Pasupathy" userId="989e1d08-0f79-471c-b118-5dca396fe10a" providerId="ADAL" clId="{589A926E-1F07-1749-ACDE-7FB1B447F978}" dt="2020-12-04T04:13:50.577" v="6507" actId="114"/>
          <ac:spMkLst>
            <pc:docMk/>
            <pc:sldMk cId="1413916511" sldId="273"/>
            <ac:spMk id="34" creationId="{08C9B587-E65E-4B52-B37C-ABEBB6E87928}"/>
          </ac:spMkLst>
        </pc:spChg>
        <pc:picChg chg="add mod">
          <ac:chgData name="Raeveen Pasupathy" userId="989e1d08-0f79-471c-b118-5dca396fe10a" providerId="ADAL" clId="{589A926E-1F07-1749-ACDE-7FB1B447F978}" dt="2020-12-04T03:55:53.084" v="5637" actId="14826"/>
          <ac:picMkLst>
            <pc:docMk/>
            <pc:sldMk cId="1413916511" sldId="273"/>
            <ac:picMk id="5" creationId="{4C7EDC6D-4AF3-449C-BD84-08CBAB95B3F7}"/>
          </ac:picMkLst>
        </pc:picChg>
        <pc:picChg chg="add mod">
          <ac:chgData name="Raeveen Pasupathy" userId="989e1d08-0f79-471c-b118-5dca396fe10a" providerId="ADAL" clId="{589A926E-1F07-1749-ACDE-7FB1B447F978}" dt="2020-12-04T03:10:04.789" v="5615" actId="571"/>
          <ac:picMkLst>
            <pc:docMk/>
            <pc:sldMk cId="1413916511" sldId="273"/>
            <ac:picMk id="12" creationId="{526FC388-A38D-9F45-9E99-D8EF421675FC}"/>
          </ac:picMkLst>
        </pc:picChg>
        <pc:picChg chg="add mod">
          <ac:chgData name="Raeveen Pasupathy" userId="989e1d08-0f79-471c-b118-5dca396fe10a" providerId="ADAL" clId="{589A926E-1F07-1749-ACDE-7FB1B447F978}" dt="2020-12-04T04:44:03.560" v="6950"/>
          <ac:picMkLst>
            <pc:docMk/>
            <pc:sldMk cId="1413916511" sldId="273"/>
            <ac:picMk id="22" creationId="{A8C81200-073B-D44B-B18C-61855FDE5A76}"/>
          </ac:picMkLst>
        </pc:picChg>
      </pc:sldChg>
      <pc:sldChg chg="addSp modSp new mod">
        <pc:chgData name="Raeveen Pasupathy" userId="989e1d08-0f79-471c-b118-5dca396fe10a" providerId="ADAL" clId="{589A926E-1F07-1749-ACDE-7FB1B447F978}" dt="2020-12-07T04:31:43.958" v="12576" actId="20577"/>
        <pc:sldMkLst>
          <pc:docMk/>
          <pc:sldMk cId="949253430" sldId="274"/>
        </pc:sldMkLst>
        <pc:spChg chg="mod">
          <ac:chgData name="Raeveen Pasupathy" userId="989e1d08-0f79-471c-b118-5dca396fe10a" providerId="ADAL" clId="{589A926E-1F07-1749-ACDE-7FB1B447F978}" dt="2020-12-04T04:12:47.065" v="6488" actId="1076"/>
          <ac:spMkLst>
            <pc:docMk/>
            <pc:sldMk cId="949253430" sldId="274"/>
            <ac:spMk id="2" creationId="{A3546166-CBD8-714F-9C4E-F795C57B9642}"/>
          </ac:spMkLst>
        </pc:spChg>
        <pc:spChg chg="mod">
          <ac:chgData name="Raeveen Pasupathy" userId="989e1d08-0f79-471c-b118-5dca396fe10a" providerId="ADAL" clId="{589A926E-1F07-1749-ACDE-7FB1B447F978}" dt="2020-12-04T04:05:19.580" v="6399" actId="20577"/>
          <ac:spMkLst>
            <pc:docMk/>
            <pc:sldMk cId="949253430" sldId="274"/>
            <ac:spMk id="3" creationId="{BC8435BD-BFEE-5445-B42B-61B9DF16D222}"/>
          </ac:spMkLst>
        </pc:spChg>
        <pc:spChg chg="add mod">
          <ac:chgData name="Raeveen Pasupathy" userId="989e1d08-0f79-471c-b118-5dca396fe10a" providerId="ADAL" clId="{589A926E-1F07-1749-ACDE-7FB1B447F978}" dt="2020-12-07T04:31:43.958" v="12576" actId="20577"/>
          <ac:spMkLst>
            <pc:docMk/>
            <pc:sldMk cId="949253430" sldId="274"/>
            <ac:spMk id="4" creationId="{9B012C0B-87D6-4B41-84A8-2C8A6F28C503}"/>
          </ac:spMkLst>
        </pc:spChg>
      </pc:sldChg>
      <pc:sldChg chg="addSp delSp modSp new mod setBg">
        <pc:chgData name="Raeveen Pasupathy" userId="989e1d08-0f79-471c-b118-5dca396fe10a" providerId="ADAL" clId="{589A926E-1F07-1749-ACDE-7FB1B447F978}" dt="2020-12-07T04:31:54.219" v="12582" actId="20577"/>
        <pc:sldMkLst>
          <pc:docMk/>
          <pc:sldMk cId="932065702" sldId="275"/>
        </pc:sldMkLst>
        <pc:spChg chg="mod">
          <ac:chgData name="Raeveen Pasupathy" userId="989e1d08-0f79-471c-b118-5dca396fe10a" providerId="ADAL" clId="{589A926E-1F07-1749-ACDE-7FB1B447F978}" dt="2020-12-04T04:12:15.937" v="6485" actId="26606"/>
          <ac:spMkLst>
            <pc:docMk/>
            <pc:sldMk cId="932065702" sldId="275"/>
            <ac:spMk id="2" creationId="{655803CF-771F-2D4C-8883-EA38E84D433B}"/>
          </ac:spMkLst>
        </pc:spChg>
        <pc:spChg chg="del">
          <ac:chgData name="Raeveen Pasupathy" userId="989e1d08-0f79-471c-b118-5dca396fe10a" providerId="ADAL" clId="{589A926E-1F07-1749-ACDE-7FB1B447F978}" dt="2020-12-04T04:10:42.990" v="6471" actId="1957"/>
          <ac:spMkLst>
            <pc:docMk/>
            <pc:sldMk cId="932065702" sldId="275"/>
            <ac:spMk id="3" creationId="{95B7885C-647E-8E4C-883A-C15AAB35CA80}"/>
          </ac:spMkLst>
        </pc:spChg>
        <pc:spChg chg="add del mod">
          <ac:chgData name="Raeveen Pasupathy" userId="989e1d08-0f79-471c-b118-5dca396fe10a" providerId="ADAL" clId="{589A926E-1F07-1749-ACDE-7FB1B447F978}" dt="2020-12-04T04:11:32.571" v="6478" actId="26606"/>
          <ac:spMkLst>
            <pc:docMk/>
            <pc:sldMk cId="932065702" sldId="275"/>
            <ac:spMk id="6" creationId="{C64507E5-1C5A-AA42-A363-2CCB8AFE23CC}"/>
          </ac:spMkLst>
        </pc:spChg>
        <pc:spChg chg="add del">
          <ac:chgData name="Raeveen Pasupathy" userId="989e1d08-0f79-471c-b118-5dca396fe10a" providerId="ADAL" clId="{589A926E-1F07-1749-ACDE-7FB1B447F978}" dt="2020-12-04T04:11:32.553" v="6477" actId="26606"/>
          <ac:spMkLst>
            <pc:docMk/>
            <pc:sldMk cId="932065702" sldId="275"/>
            <ac:spMk id="13" creationId="{81D377EB-C9D2-4ED0-86A6-740A297E3EAC}"/>
          </ac:spMkLst>
        </pc:spChg>
        <pc:spChg chg="add del">
          <ac:chgData name="Raeveen Pasupathy" userId="989e1d08-0f79-471c-b118-5dca396fe10a" providerId="ADAL" clId="{589A926E-1F07-1749-ACDE-7FB1B447F978}" dt="2020-12-04T04:11:32.553" v="6477" actId="26606"/>
          <ac:spMkLst>
            <pc:docMk/>
            <pc:sldMk cId="932065702" sldId="275"/>
            <ac:spMk id="15" creationId="{066346BE-FDB4-4772-A696-0719490ABD64}"/>
          </ac:spMkLst>
        </pc:spChg>
        <pc:spChg chg="add del">
          <ac:chgData name="Raeveen Pasupathy" userId="989e1d08-0f79-471c-b118-5dca396fe10a" providerId="ADAL" clId="{589A926E-1F07-1749-ACDE-7FB1B447F978}" dt="2020-12-04T04:11:32.553" v="6477" actId="26606"/>
          <ac:spMkLst>
            <pc:docMk/>
            <pc:sldMk cId="932065702" sldId="275"/>
            <ac:spMk id="17" creationId="{FB92FFCE-0C90-454E-AA25-D4EE9A6C39C5}"/>
          </ac:spMkLst>
        </pc:spChg>
        <pc:spChg chg="add del">
          <ac:chgData name="Raeveen Pasupathy" userId="989e1d08-0f79-471c-b118-5dca396fe10a" providerId="ADAL" clId="{589A926E-1F07-1749-ACDE-7FB1B447F978}" dt="2020-12-04T04:12:15.937" v="6485" actId="26606"/>
          <ac:spMkLst>
            <pc:docMk/>
            <pc:sldMk cId="932065702" sldId="275"/>
            <ac:spMk id="19" creationId="{53B021B3-DE93-4AB7-8A18-CF5F1CED88B8}"/>
          </ac:spMkLst>
        </pc:spChg>
        <pc:spChg chg="add del">
          <ac:chgData name="Raeveen Pasupathy" userId="989e1d08-0f79-471c-b118-5dca396fe10a" providerId="ADAL" clId="{589A926E-1F07-1749-ACDE-7FB1B447F978}" dt="2020-12-04T04:12:15.937" v="6485" actId="26606"/>
          <ac:spMkLst>
            <pc:docMk/>
            <pc:sldMk cId="932065702" sldId="275"/>
            <ac:spMk id="20" creationId="{52D502E5-F6B4-4D58-B4AE-FC466FF15EE8}"/>
          </ac:spMkLst>
        </pc:spChg>
        <pc:spChg chg="add del">
          <ac:chgData name="Raeveen Pasupathy" userId="989e1d08-0f79-471c-b118-5dca396fe10a" providerId="ADAL" clId="{589A926E-1F07-1749-ACDE-7FB1B447F978}" dt="2020-12-04T04:12:15.937" v="6485" actId="26606"/>
          <ac:spMkLst>
            <pc:docMk/>
            <pc:sldMk cId="932065702" sldId="275"/>
            <ac:spMk id="21" creationId="{9DECDBF4-02B6-4BB4-B65B-B8107AD6A9E8}"/>
          </ac:spMkLst>
        </pc:spChg>
        <pc:spChg chg="add del">
          <ac:chgData name="Raeveen Pasupathy" userId="989e1d08-0f79-471c-b118-5dca396fe10a" providerId="ADAL" clId="{589A926E-1F07-1749-ACDE-7FB1B447F978}" dt="2020-12-04T04:12:13.231" v="6480" actId="26606"/>
          <ac:spMkLst>
            <pc:docMk/>
            <pc:sldMk cId="932065702" sldId="275"/>
            <ac:spMk id="27" creationId="{81D377EB-C9D2-4ED0-86A6-740A297E3EAC}"/>
          </ac:spMkLst>
        </pc:spChg>
        <pc:spChg chg="add del">
          <ac:chgData name="Raeveen Pasupathy" userId="989e1d08-0f79-471c-b118-5dca396fe10a" providerId="ADAL" clId="{589A926E-1F07-1749-ACDE-7FB1B447F978}" dt="2020-12-04T04:12:13.231" v="6480" actId="26606"/>
          <ac:spMkLst>
            <pc:docMk/>
            <pc:sldMk cId="932065702" sldId="275"/>
            <ac:spMk id="29" creationId="{066346BE-FDB4-4772-A696-0719490ABD64}"/>
          </ac:spMkLst>
        </pc:spChg>
        <pc:spChg chg="add del">
          <ac:chgData name="Raeveen Pasupathy" userId="989e1d08-0f79-471c-b118-5dca396fe10a" providerId="ADAL" clId="{589A926E-1F07-1749-ACDE-7FB1B447F978}" dt="2020-12-04T04:12:13.231" v="6480" actId="26606"/>
          <ac:spMkLst>
            <pc:docMk/>
            <pc:sldMk cId="932065702" sldId="275"/>
            <ac:spMk id="31" creationId="{FB92FFCE-0C90-454E-AA25-D4EE9A6C39C5}"/>
          </ac:spMkLst>
        </pc:spChg>
        <pc:spChg chg="add mod">
          <ac:chgData name="Raeveen Pasupathy" userId="989e1d08-0f79-471c-b118-5dca396fe10a" providerId="ADAL" clId="{589A926E-1F07-1749-ACDE-7FB1B447F978}" dt="2020-12-07T04:31:54.219" v="12582" actId="20577"/>
          <ac:spMkLst>
            <pc:docMk/>
            <pc:sldMk cId="932065702" sldId="275"/>
            <ac:spMk id="32" creationId="{84408FC7-A341-1F4E-8159-4BF39DCA9B21}"/>
          </ac:spMkLst>
        </pc:spChg>
        <pc:spChg chg="add del">
          <ac:chgData name="Raeveen Pasupathy" userId="989e1d08-0f79-471c-b118-5dca396fe10a" providerId="ADAL" clId="{589A926E-1F07-1749-ACDE-7FB1B447F978}" dt="2020-12-04T04:12:15.198" v="6482" actId="26606"/>
          <ac:spMkLst>
            <pc:docMk/>
            <pc:sldMk cId="932065702" sldId="275"/>
            <ac:spMk id="33" creationId="{089440EF-9BE9-4AE9-8C28-00B02296CDB6}"/>
          </ac:spMkLst>
        </pc:spChg>
        <pc:spChg chg="add del">
          <ac:chgData name="Raeveen Pasupathy" userId="989e1d08-0f79-471c-b118-5dca396fe10a" providerId="ADAL" clId="{589A926E-1F07-1749-ACDE-7FB1B447F978}" dt="2020-12-04T04:12:15.198" v="6482" actId="26606"/>
          <ac:spMkLst>
            <pc:docMk/>
            <pc:sldMk cId="932065702" sldId="275"/>
            <ac:spMk id="34" creationId="{576152AB-DB4E-43E1-BE8B-9E2B5DE4CA12}"/>
          </ac:spMkLst>
        </pc:spChg>
        <pc:spChg chg="add del">
          <ac:chgData name="Raeveen Pasupathy" userId="989e1d08-0f79-471c-b118-5dca396fe10a" providerId="ADAL" clId="{589A926E-1F07-1749-ACDE-7FB1B447F978}" dt="2020-12-04T04:12:15.198" v="6482" actId="26606"/>
          <ac:spMkLst>
            <pc:docMk/>
            <pc:sldMk cId="932065702" sldId="275"/>
            <ac:spMk id="35" creationId="{92544CF4-9B52-4A7B-A4B3-88C72729B77D}"/>
          </ac:spMkLst>
        </pc:spChg>
        <pc:spChg chg="add del">
          <ac:chgData name="Raeveen Pasupathy" userId="989e1d08-0f79-471c-b118-5dca396fe10a" providerId="ADAL" clId="{589A926E-1F07-1749-ACDE-7FB1B447F978}" dt="2020-12-04T04:12:15.198" v="6482" actId="26606"/>
          <ac:spMkLst>
            <pc:docMk/>
            <pc:sldMk cId="932065702" sldId="275"/>
            <ac:spMk id="36" creationId="{E75862C5-5C00-4421-BC7B-9B7B86DBC80D}"/>
          </ac:spMkLst>
        </pc:spChg>
        <pc:spChg chg="add del">
          <ac:chgData name="Raeveen Pasupathy" userId="989e1d08-0f79-471c-b118-5dca396fe10a" providerId="ADAL" clId="{589A926E-1F07-1749-ACDE-7FB1B447F978}" dt="2020-12-04T04:12:15.918" v="6484" actId="26606"/>
          <ac:spMkLst>
            <pc:docMk/>
            <pc:sldMk cId="932065702" sldId="275"/>
            <ac:spMk id="38" creationId="{81D377EB-C9D2-4ED0-86A6-740A297E3EAC}"/>
          </ac:spMkLst>
        </pc:spChg>
        <pc:spChg chg="add del">
          <ac:chgData name="Raeveen Pasupathy" userId="989e1d08-0f79-471c-b118-5dca396fe10a" providerId="ADAL" clId="{589A926E-1F07-1749-ACDE-7FB1B447F978}" dt="2020-12-04T04:12:15.918" v="6484" actId="26606"/>
          <ac:spMkLst>
            <pc:docMk/>
            <pc:sldMk cId="932065702" sldId="275"/>
            <ac:spMk id="39" creationId="{066346BE-FDB4-4772-A696-0719490ABD64}"/>
          </ac:spMkLst>
        </pc:spChg>
        <pc:spChg chg="add del">
          <ac:chgData name="Raeveen Pasupathy" userId="989e1d08-0f79-471c-b118-5dca396fe10a" providerId="ADAL" clId="{589A926E-1F07-1749-ACDE-7FB1B447F978}" dt="2020-12-04T04:12:15.918" v="6484" actId="26606"/>
          <ac:spMkLst>
            <pc:docMk/>
            <pc:sldMk cId="932065702" sldId="275"/>
            <ac:spMk id="40" creationId="{FB92FFCE-0C90-454E-AA25-D4EE9A6C39C5}"/>
          </ac:spMkLst>
        </pc:spChg>
        <pc:spChg chg="add">
          <ac:chgData name="Raeveen Pasupathy" userId="989e1d08-0f79-471c-b118-5dca396fe10a" providerId="ADAL" clId="{589A926E-1F07-1749-ACDE-7FB1B447F978}" dt="2020-12-04T04:12:15.937" v="6485" actId="26606"/>
          <ac:spMkLst>
            <pc:docMk/>
            <pc:sldMk cId="932065702" sldId="275"/>
            <ac:spMk id="42" creationId="{BC68A55F-7B32-44D8-AEE5-1AF40532656C}"/>
          </ac:spMkLst>
        </pc:spChg>
        <pc:spChg chg="add">
          <ac:chgData name="Raeveen Pasupathy" userId="989e1d08-0f79-471c-b118-5dca396fe10a" providerId="ADAL" clId="{589A926E-1F07-1749-ACDE-7FB1B447F978}" dt="2020-12-04T04:12:15.937" v="6485" actId="26606"/>
          <ac:spMkLst>
            <pc:docMk/>
            <pc:sldMk cId="932065702" sldId="275"/>
            <ac:spMk id="43" creationId="{CD1AAA2C-FBBE-42AA-B869-31D524B7653F}"/>
          </ac:spMkLst>
        </pc:spChg>
        <pc:spChg chg="add">
          <ac:chgData name="Raeveen Pasupathy" userId="989e1d08-0f79-471c-b118-5dca396fe10a" providerId="ADAL" clId="{589A926E-1F07-1749-ACDE-7FB1B447F978}" dt="2020-12-04T04:12:15.937" v="6485" actId="26606"/>
          <ac:spMkLst>
            <pc:docMk/>
            <pc:sldMk cId="932065702" sldId="275"/>
            <ac:spMk id="44" creationId="{5F937BBF-9326-4230-AB1B-F1795E350559}"/>
          </ac:spMkLst>
        </pc:spChg>
        <pc:graphicFrameChg chg="add del mod">
          <ac:chgData name="Raeveen Pasupathy" userId="989e1d08-0f79-471c-b118-5dca396fe10a" providerId="ADAL" clId="{589A926E-1F07-1749-ACDE-7FB1B447F978}" dt="2020-12-04T04:10:58.427" v="6473" actId="478"/>
          <ac:graphicFrameMkLst>
            <pc:docMk/>
            <pc:sldMk cId="932065702" sldId="275"/>
            <ac:graphicFrameMk id="4" creationId="{495CD0CE-0C87-B841-8E06-034E6E23F058}"/>
          </ac:graphicFrameMkLst>
        </pc:graphicFrameChg>
        <pc:graphicFrameChg chg="add del mod">
          <ac:chgData name="Raeveen Pasupathy" userId="989e1d08-0f79-471c-b118-5dca396fe10a" providerId="ADAL" clId="{589A926E-1F07-1749-ACDE-7FB1B447F978}" dt="2020-12-04T04:11:32.571" v="6478" actId="26606"/>
          <ac:graphicFrameMkLst>
            <pc:docMk/>
            <pc:sldMk cId="932065702" sldId="275"/>
            <ac:graphicFrameMk id="7" creationId="{2CF980CC-92F0-8A47-89FC-E4406B570EA6}"/>
          </ac:graphicFrameMkLst>
        </pc:graphicFrameChg>
        <pc:graphicFrameChg chg="add del">
          <ac:chgData name="Raeveen Pasupathy" userId="989e1d08-0f79-471c-b118-5dca396fe10a" providerId="ADAL" clId="{589A926E-1F07-1749-ACDE-7FB1B447F978}" dt="2020-12-04T04:11:32.553" v="6477" actId="26606"/>
          <ac:graphicFrameMkLst>
            <pc:docMk/>
            <pc:sldMk cId="932065702" sldId="275"/>
            <ac:graphicFrameMk id="10" creationId="{2CF980CC-92F0-8A47-89FC-E4406B570EA6}"/>
          </ac:graphicFrameMkLst>
        </pc:graphicFrameChg>
        <pc:graphicFrameChg chg="add mod">
          <ac:chgData name="Raeveen Pasupathy" userId="989e1d08-0f79-471c-b118-5dca396fe10a" providerId="ADAL" clId="{589A926E-1F07-1749-ACDE-7FB1B447F978}" dt="2020-12-04T04:12:28.868" v="6486" actId="20577"/>
          <ac:graphicFrameMkLst>
            <pc:docMk/>
            <pc:sldMk cId="932065702" sldId="275"/>
            <ac:graphicFrameMk id="22" creationId="{2CF980CC-92F0-8A47-89FC-E4406B570EA6}"/>
          </ac:graphicFrameMkLst>
        </pc:graphicFrameChg>
        <pc:graphicFrameChg chg="add mod">
          <ac:chgData name="Raeveen Pasupathy" userId="989e1d08-0f79-471c-b118-5dca396fe10a" providerId="ADAL" clId="{589A926E-1F07-1749-ACDE-7FB1B447F978}" dt="2020-12-04T04:12:50.370" v="6491"/>
          <ac:graphicFrameMkLst>
            <pc:docMk/>
            <pc:sldMk cId="932065702" sldId="275"/>
            <ac:graphicFrameMk id="30" creationId="{2CF980CC-92F0-8A47-89FC-E4406B570EA6}"/>
          </ac:graphicFrameMkLst>
        </pc:graphicFrameChg>
      </pc:sldChg>
      <pc:sldChg chg="new del">
        <pc:chgData name="Raeveen Pasupathy" userId="989e1d08-0f79-471c-b118-5dca396fe10a" providerId="ADAL" clId="{589A926E-1F07-1749-ACDE-7FB1B447F978}" dt="2020-12-04T04:09:28.078" v="6423" actId="2696"/>
        <pc:sldMkLst>
          <pc:docMk/>
          <pc:sldMk cId="4010326481" sldId="275"/>
        </pc:sldMkLst>
      </pc:sldChg>
      <pc:sldChg chg="addSp delSp modSp new mod setBg">
        <pc:chgData name="Raeveen Pasupathy" userId="989e1d08-0f79-471c-b118-5dca396fe10a" providerId="ADAL" clId="{589A926E-1F07-1749-ACDE-7FB1B447F978}" dt="2020-12-07T09:36:52.145" v="12828" actId="1076"/>
        <pc:sldMkLst>
          <pc:docMk/>
          <pc:sldMk cId="582264144" sldId="276"/>
        </pc:sldMkLst>
        <pc:spChg chg="mod ord">
          <ac:chgData name="Raeveen Pasupathy" userId="989e1d08-0f79-471c-b118-5dca396fe10a" providerId="ADAL" clId="{589A926E-1F07-1749-ACDE-7FB1B447F978}" dt="2020-12-04T04:37:52.883" v="6643" actId="26606"/>
          <ac:spMkLst>
            <pc:docMk/>
            <pc:sldMk cId="582264144" sldId="276"/>
            <ac:spMk id="2" creationId="{78E5AB69-136C-2542-AA43-6E38437FDD08}"/>
          </ac:spMkLst>
        </pc:spChg>
        <pc:spChg chg="del">
          <ac:chgData name="Raeveen Pasupathy" userId="989e1d08-0f79-471c-b118-5dca396fe10a" providerId="ADAL" clId="{589A926E-1F07-1749-ACDE-7FB1B447F978}" dt="2020-12-04T04:37:15.242" v="6629" actId="931"/>
          <ac:spMkLst>
            <pc:docMk/>
            <pc:sldMk cId="582264144" sldId="276"/>
            <ac:spMk id="3" creationId="{712BCB15-3861-994D-A152-BA7F1E63600F}"/>
          </ac:spMkLst>
        </pc:spChg>
        <pc:spChg chg="add mod">
          <ac:chgData name="Raeveen Pasupathy" userId="989e1d08-0f79-471c-b118-5dca396fe10a" providerId="ADAL" clId="{589A926E-1F07-1749-ACDE-7FB1B447F978}" dt="2020-12-07T09:36:52.145" v="12828" actId="1076"/>
          <ac:spMkLst>
            <pc:docMk/>
            <pc:sldMk cId="582264144" sldId="276"/>
            <ac:spMk id="6" creationId="{FACA8E37-002A-364C-A3AF-EC811F2CEF84}"/>
          </ac:spMkLst>
        </pc:spChg>
        <pc:spChg chg="add">
          <ac:chgData name="Raeveen Pasupathy" userId="989e1d08-0f79-471c-b118-5dca396fe10a" providerId="ADAL" clId="{589A926E-1F07-1749-ACDE-7FB1B447F978}" dt="2020-12-04T04:37:52.883" v="6643" actId="26606"/>
          <ac:spMkLst>
            <pc:docMk/>
            <pc:sldMk cId="582264144" sldId="276"/>
            <ac:spMk id="7" creationId="{8D06CE56-3881-4ADA-8CEF-D18B02C242A3}"/>
          </ac:spMkLst>
        </pc:spChg>
        <pc:spChg chg="add">
          <ac:chgData name="Raeveen Pasupathy" userId="989e1d08-0f79-471c-b118-5dca396fe10a" providerId="ADAL" clId="{589A926E-1F07-1749-ACDE-7FB1B447F978}" dt="2020-12-04T04:37:52.883" v="6643" actId="26606"/>
          <ac:spMkLst>
            <pc:docMk/>
            <pc:sldMk cId="582264144" sldId="276"/>
            <ac:spMk id="8" creationId="{79F3C543-62EC-4433-9C93-A2CD8764E9B4}"/>
          </ac:spMkLst>
        </pc:spChg>
        <pc:spChg chg="add del">
          <ac:chgData name="Raeveen Pasupathy" userId="989e1d08-0f79-471c-b118-5dca396fe10a" providerId="ADAL" clId="{589A926E-1F07-1749-ACDE-7FB1B447F978}" dt="2020-12-04T04:37:30.735" v="6636" actId="26606"/>
          <ac:spMkLst>
            <pc:docMk/>
            <pc:sldMk cId="582264144" sldId="276"/>
            <ac:spMk id="9" creationId="{EEF78CD5-592F-4EFE-9871-AF1D305EABAE}"/>
          </ac:spMkLst>
        </pc:spChg>
        <pc:spChg chg="add del">
          <ac:chgData name="Raeveen Pasupathy" userId="989e1d08-0f79-471c-b118-5dca396fe10a" providerId="ADAL" clId="{589A926E-1F07-1749-ACDE-7FB1B447F978}" dt="2020-12-04T04:37:30.207" v="6634" actId="26606"/>
          <ac:spMkLst>
            <pc:docMk/>
            <pc:sldMk cId="582264144" sldId="276"/>
            <ac:spMk id="10" creationId="{8D06CE56-3881-4ADA-8CEF-D18B02C242A3}"/>
          </ac:spMkLst>
        </pc:spChg>
        <pc:spChg chg="add">
          <ac:chgData name="Raeveen Pasupathy" userId="989e1d08-0f79-471c-b118-5dca396fe10a" providerId="ADAL" clId="{589A926E-1F07-1749-ACDE-7FB1B447F978}" dt="2020-12-04T04:37:52.883" v="6643" actId="26606"/>
          <ac:spMkLst>
            <pc:docMk/>
            <pc:sldMk cId="582264144" sldId="276"/>
            <ac:spMk id="11" creationId="{C1A1C5D3-C053-4EE9-BE1A-419B6E27CCAE}"/>
          </ac:spMkLst>
        </pc:spChg>
        <pc:spChg chg="add del">
          <ac:chgData name="Raeveen Pasupathy" userId="989e1d08-0f79-471c-b118-5dca396fe10a" providerId="ADAL" clId="{589A926E-1F07-1749-ACDE-7FB1B447F978}" dt="2020-12-04T04:37:30.207" v="6634" actId="26606"/>
          <ac:spMkLst>
            <pc:docMk/>
            <pc:sldMk cId="582264144" sldId="276"/>
            <ac:spMk id="12" creationId="{79F3C543-62EC-4433-9C93-A2CD8764E9B4}"/>
          </ac:spMkLst>
        </pc:spChg>
        <pc:spChg chg="add">
          <ac:chgData name="Raeveen Pasupathy" userId="989e1d08-0f79-471c-b118-5dca396fe10a" providerId="ADAL" clId="{589A926E-1F07-1749-ACDE-7FB1B447F978}" dt="2020-12-04T04:37:52.883" v="6643" actId="26606"/>
          <ac:spMkLst>
            <pc:docMk/>
            <pc:sldMk cId="582264144" sldId="276"/>
            <ac:spMk id="13" creationId="{A3473CF9-37EB-43E7-89EF-D2D1C53D1DAC}"/>
          </ac:spMkLst>
        </pc:spChg>
        <pc:spChg chg="add del">
          <ac:chgData name="Raeveen Pasupathy" userId="989e1d08-0f79-471c-b118-5dca396fe10a" providerId="ADAL" clId="{589A926E-1F07-1749-ACDE-7FB1B447F978}" dt="2020-12-04T04:37:30.207" v="6634" actId="26606"/>
          <ac:spMkLst>
            <pc:docMk/>
            <pc:sldMk cId="582264144" sldId="276"/>
            <ac:spMk id="14" creationId="{0671A8AE-40A1-4631-A6B8-581AFF065482}"/>
          </ac:spMkLst>
        </pc:spChg>
        <pc:spChg chg="add">
          <ac:chgData name="Raeveen Pasupathy" userId="989e1d08-0f79-471c-b118-5dca396fe10a" providerId="ADAL" clId="{589A926E-1F07-1749-ACDE-7FB1B447F978}" dt="2020-12-04T04:37:52.883" v="6643" actId="26606"/>
          <ac:spMkLst>
            <pc:docMk/>
            <pc:sldMk cId="582264144" sldId="276"/>
            <ac:spMk id="15" creationId="{586B4EF9-43BA-4655-A6FF-1D8E21574C95}"/>
          </ac:spMkLst>
        </pc:spChg>
        <pc:spChg chg="add del">
          <ac:chgData name="Raeveen Pasupathy" userId="989e1d08-0f79-471c-b118-5dca396fe10a" providerId="ADAL" clId="{589A926E-1F07-1749-ACDE-7FB1B447F978}" dt="2020-12-04T04:37:30.207" v="6634" actId="26606"/>
          <ac:spMkLst>
            <pc:docMk/>
            <pc:sldMk cId="582264144" sldId="276"/>
            <ac:spMk id="16" creationId="{A44CD100-6267-4E62-AA64-2182A3A6A1C0}"/>
          </ac:spMkLst>
        </pc:spChg>
        <pc:spChg chg="add del">
          <ac:chgData name="Raeveen Pasupathy" userId="989e1d08-0f79-471c-b118-5dca396fe10a" providerId="ADAL" clId="{589A926E-1F07-1749-ACDE-7FB1B447F978}" dt="2020-12-04T04:37:30.207" v="6634" actId="26606"/>
          <ac:spMkLst>
            <pc:docMk/>
            <pc:sldMk cId="582264144" sldId="276"/>
            <ac:spMk id="18" creationId="{AF2F604E-43BE-4DC3-B983-E071523364F8}"/>
          </ac:spMkLst>
        </pc:spChg>
        <pc:spChg chg="add del">
          <ac:chgData name="Raeveen Pasupathy" userId="989e1d08-0f79-471c-b118-5dca396fe10a" providerId="ADAL" clId="{589A926E-1F07-1749-ACDE-7FB1B447F978}" dt="2020-12-04T04:37:30.207" v="6634" actId="26606"/>
          <ac:spMkLst>
            <pc:docMk/>
            <pc:sldMk cId="582264144" sldId="276"/>
            <ac:spMk id="20" creationId="{08C9B587-E65E-4B52-B37C-ABEBB6E87928}"/>
          </ac:spMkLst>
        </pc:spChg>
        <pc:spChg chg="add del">
          <ac:chgData name="Raeveen Pasupathy" userId="989e1d08-0f79-471c-b118-5dca396fe10a" providerId="ADAL" clId="{589A926E-1F07-1749-ACDE-7FB1B447F978}" dt="2020-12-04T04:37:30.735" v="6636" actId="26606"/>
          <ac:spMkLst>
            <pc:docMk/>
            <pc:sldMk cId="582264144" sldId="276"/>
            <ac:spMk id="22" creationId="{92468898-5A6E-4D55-85EC-308E785EE06C}"/>
          </ac:spMkLst>
        </pc:spChg>
        <pc:spChg chg="add del">
          <ac:chgData name="Raeveen Pasupathy" userId="989e1d08-0f79-471c-b118-5dca396fe10a" providerId="ADAL" clId="{589A926E-1F07-1749-ACDE-7FB1B447F978}" dt="2020-12-04T04:37:30.735" v="6636" actId="26606"/>
          <ac:spMkLst>
            <pc:docMk/>
            <pc:sldMk cId="582264144" sldId="276"/>
            <ac:spMk id="23" creationId="{3E23A947-2D45-4208-AE2B-64948C87A3EB}"/>
          </ac:spMkLst>
        </pc:spChg>
        <pc:spChg chg="add del">
          <ac:chgData name="Raeveen Pasupathy" userId="989e1d08-0f79-471c-b118-5dca396fe10a" providerId="ADAL" clId="{589A926E-1F07-1749-ACDE-7FB1B447F978}" dt="2020-12-04T04:37:30.735" v="6636" actId="26606"/>
          <ac:spMkLst>
            <pc:docMk/>
            <pc:sldMk cId="582264144" sldId="276"/>
            <ac:spMk id="24" creationId="{E5BBB0F9-6A59-4D02-A9C7-A2D6516684CE}"/>
          </ac:spMkLst>
        </pc:spChg>
        <pc:spChg chg="add del">
          <ac:chgData name="Raeveen Pasupathy" userId="989e1d08-0f79-471c-b118-5dca396fe10a" providerId="ADAL" clId="{589A926E-1F07-1749-ACDE-7FB1B447F978}" dt="2020-12-04T04:37:31.824" v="6638" actId="26606"/>
          <ac:spMkLst>
            <pc:docMk/>
            <pc:sldMk cId="582264144" sldId="276"/>
            <ac:spMk id="26" creationId="{0288C6B4-AFC3-407F-A595-EFFD38D4CCAF}"/>
          </ac:spMkLst>
        </pc:spChg>
        <pc:spChg chg="add del">
          <ac:chgData name="Raeveen Pasupathy" userId="989e1d08-0f79-471c-b118-5dca396fe10a" providerId="ADAL" clId="{589A926E-1F07-1749-ACDE-7FB1B447F978}" dt="2020-12-04T04:37:31.824" v="6638" actId="26606"/>
          <ac:spMkLst>
            <pc:docMk/>
            <pc:sldMk cId="582264144" sldId="276"/>
            <ac:spMk id="27" creationId="{CF236821-17FE-429B-8D2C-08E13A64EA40}"/>
          </ac:spMkLst>
        </pc:spChg>
        <pc:spChg chg="add del">
          <ac:chgData name="Raeveen Pasupathy" userId="989e1d08-0f79-471c-b118-5dca396fe10a" providerId="ADAL" clId="{589A926E-1F07-1749-ACDE-7FB1B447F978}" dt="2020-12-04T04:37:31.824" v="6638" actId="26606"/>
          <ac:spMkLst>
            <pc:docMk/>
            <pc:sldMk cId="582264144" sldId="276"/>
            <ac:spMk id="28" creationId="{C0BDBCD2-E081-43AB-9119-C55465E59757}"/>
          </ac:spMkLst>
        </pc:spChg>
        <pc:spChg chg="add del">
          <ac:chgData name="Raeveen Pasupathy" userId="989e1d08-0f79-471c-b118-5dca396fe10a" providerId="ADAL" clId="{589A926E-1F07-1749-ACDE-7FB1B447F978}" dt="2020-12-04T04:37:31.824" v="6638" actId="26606"/>
          <ac:spMkLst>
            <pc:docMk/>
            <pc:sldMk cId="582264144" sldId="276"/>
            <ac:spMk id="29" creationId="{98E79BE4-34FE-485A-98A5-92CE8F7C4743}"/>
          </ac:spMkLst>
        </pc:spChg>
        <pc:spChg chg="add del">
          <ac:chgData name="Raeveen Pasupathy" userId="989e1d08-0f79-471c-b118-5dca396fe10a" providerId="ADAL" clId="{589A926E-1F07-1749-ACDE-7FB1B447F978}" dt="2020-12-04T04:37:31.824" v="6638" actId="26606"/>
          <ac:spMkLst>
            <pc:docMk/>
            <pc:sldMk cId="582264144" sldId="276"/>
            <ac:spMk id="30" creationId="{7A5F0580-5EE9-419F-96EE-B6529EF6E7D0}"/>
          </ac:spMkLst>
        </pc:spChg>
        <pc:spChg chg="add del">
          <ac:chgData name="Raeveen Pasupathy" userId="989e1d08-0f79-471c-b118-5dca396fe10a" providerId="ADAL" clId="{589A926E-1F07-1749-ACDE-7FB1B447F978}" dt="2020-12-04T04:37:31.824" v="6638" actId="26606"/>
          <ac:spMkLst>
            <pc:docMk/>
            <pc:sldMk cId="582264144" sldId="276"/>
            <ac:spMk id="31" creationId="{5C575F32-A925-4A64-B57E-79E24A191BF5}"/>
          </ac:spMkLst>
        </pc:spChg>
        <pc:spChg chg="add del">
          <ac:chgData name="Raeveen Pasupathy" userId="989e1d08-0f79-471c-b118-5dca396fe10a" providerId="ADAL" clId="{589A926E-1F07-1749-ACDE-7FB1B447F978}" dt="2020-12-04T04:37:33.581" v="6640" actId="26606"/>
          <ac:spMkLst>
            <pc:docMk/>
            <pc:sldMk cId="582264144" sldId="276"/>
            <ac:spMk id="33" creationId="{84ECDE7A-6944-466D-8FFE-149A29BA6BAE}"/>
          </ac:spMkLst>
        </pc:spChg>
        <pc:spChg chg="add del">
          <ac:chgData name="Raeveen Pasupathy" userId="989e1d08-0f79-471c-b118-5dca396fe10a" providerId="ADAL" clId="{589A926E-1F07-1749-ACDE-7FB1B447F978}" dt="2020-12-04T04:37:33.581" v="6640" actId="26606"/>
          <ac:spMkLst>
            <pc:docMk/>
            <pc:sldMk cId="582264144" sldId="276"/>
            <ac:spMk id="34" creationId="{B3420082-9415-44EC-802E-C77D71D59C57}"/>
          </ac:spMkLst>
        </pc:spChg>
        <pc:spChg chg="add del">
          <ac:chgData name="Raeveen Pasupathy" userId="989e1d08-0f79-471c-b118-5dca396fe10a" providerId="ADAL" clId="{589A926E-1F07-1749-ACDE-7FB1B447F978}" dt="2020-12-04T04:37:33.581" v="6640" actId="26606"/>
          <ac:spMkLst>
            <pc:docMk/>
            <pc:sldMk cId="582264144" sldId="276"/>
            <ac:spMk id="35" creationId="{55A52C45-1FCB-4636-A80F-2849B8226C01}"/>
          </ac:spMkLst>
        </pc:spChg>
        <pc:spChg chg="add del">
          <ac:chgData name="Raeveen Pasupathy" userId="989e1d08-0f79-471c-b118-5dca396fe10a" providerId="ADAL" clId="{589A926E-1F07-1749-ACDE-7FB1B447F978}" dt="2020-12-04T04:37:33.581" v="6640" actId="26606"/>
          <ac:spMkLst>
            <pc:docMk/>
            <pc:sldMk cId="582264144" sldId="276"/>
            <ac:spMk id="36" creationId="{768EB4DD-3704-43AD-92B3-C4E0C6EA92CB}"/>
          </ac:spMkLst>
        </pc:spChg>
        <pc:spChg chg="add del">
          <ac:chgData name="Raeveen Pasupathy" userId="989e1d08-0f79-471c-b118-5dca396fe10a" providerId="ADAL" clId="{589A926E-1F07-1749-ACDE-7FB1B447F978}" dt="2020-12-04T04:37:33.581" v="6640" actId="26606"/>
          <ac:spMkLst>
            <pc:docMk/>
            <pc:sldMk cId="582264144" sldId="276"/>
            <ac:spMk id="37" creationId="{A10BFE7F-7545-4DAF-A2FB-B6C862BEF8C1}"/>
          </ac:spMkLst>
        </pc:spChg>
        <pc:spChg chg="add del">
          <ac:chgData name="Raeveen Pasupathy" userId="989e1d08-0f79-471c-b118-5dca396fe10a" providerId="ADAL" clId="{589A926E-1F07-1749-ACDE-7FB1B447F978}" dt="2020-12-04T04:37:35.829" v="6642" actId="26606"/>
          <ac:spMkLst>
            <pc:docMk/>
            <pc:sldMk cId="582264144" sldId="276"/>
            <ac:spMk id="39" creationId="{8D06CE56-3881-4ADA-8CEF-D18B02C242A3}"/>
          </ac:spMkLst>
        </pc:spChg>
        <pc:spChg chg="add del">
          <ac:chgData name="Raeveen Pasupathy" userId="989e1d08-0f79-471c-b118-5dca396fe10a" providerId="ADAL" clId="{589A926E-1F07-1749-ACDE-7FB1B447F978}" dt="2020-12-04T04:37:35.829" v="6642" actId="26606"/>
          <ac:spMkLst>
            <pc:docMk/>
            <pc:sldMk cId="582264144" sldId="276"/>
            <ac:spMk id="40" creationId="{79F3C543-62EC-4433-9C93-A2CD8764E9B4}"/>
          </ac:spMkLst>
        </pc:spChg>
        <pc:spChg chg="add del">
          <ac:chgData name="Raeveen Pasupathy" userId="989e1d08-0f79-471c-b118-5dca396fe10a" providerId="ADAL" clId="{589A926E-1F07-1749-ACDE-7FB1B447F978}" dt="2020-12-04T04:37:35.829" v="6642" actId="26606"/>
          <ac:spMkLst>
            <pc:docMk/>
            <pc:sldMk cId="582264144" sldId="276"/>
            <ac:spMk id="41" creationId="{68AF5748-FED8-45BA-8631-26D1D10F3246}"/>
          </ac:spMkLst>
        </pc:spChg>
        <pc:spChg chg="add del">
          <ac:chgData name="Raeveen Pasupathy" userId="989e1d08-0f79-471c-b118-5dca396fe10a" providerId="ADAL" clId="{589A926E-1F07-1749-ACDE-7FB1B447F978}" dt="2020-12-04T04:37:35.829" v="6642" actId="26606"/>
          <ac:spMkLst>
            <pc:docMk/>
            <pc:sldMk cId="582264144" sldId="276"/>
            <ac:spMk id="42" creationId="{AF2F604E-43BE-4DC3-B983-E071523364F8}"/>
          </ac:spMkLst>
        </pc:spChg>
        <pc:spChg chg="add del">
          <ac:chgData name="Raeveen Pasupathy" userId="989e1d08-0f79-471c-b118-5dca396fe10a" providerId="ADAL" clId="{589A926E-1F07-1749-ACDE-7FB1B447F978}" dt="2020-12-04T04:37:35.829" v="6642" actId="26606"/>
          <ac:spMkLst>
            <pc:docMk/>
            <pc:sldMk cId="582264144" sldId="276"/>
            <ac:spMk id="43" creationId="{08C9B587-E65E-4B52-B37C-ABEBB6E87928}"/>
          </ac:spMkLst>
        </pc:spChg>
        <pc:picChg chg="add mod">
          <ac:chgData name="Raeveen Pasupathy" userId="989e1d08-0f79-471c-b118-5dca396fe10a" providerId="ADAL" clId="{589A926E-1F07-1749-ACDE-7FB1B447F978}" dt="2020-12-04T04:38:09.799" v="6646" actId="1076"/>
          <ac:picMkLst>
            <pc:docMk/>
            <pc:sldMk cId="582264144" sldId="276"/>
            <ac:picMk id="5" creationId="{F2E2E3E3-CE73-9242-8C36-03FE98677264}"/>
          </ac:picMkLst>
        </pc:picChg>
      </pc:sldChg>
      <pc:sldChg chg="addSp delSp modSp new mod ord setBg setClrOvrMap">
        <pc:chgData name="Raeveen Pasupathy" userId="989e1d08-0f79-471c-b118-5dca396fe10a" providerId="ADAL" clId="{589A926E-1F07-1749-ACDE-7FB1B447F978}" dt="2020-12-05T04:37:14.970" v="7489" actId="20577"/>
        <pc:sldMkLst>
          <pc:docMk/>
          <pc:sldMk cId="2766618184" sldId="277"/>
        </pc:sldMkLst>
        <pc:spChg chg="mod">
          <ac:chgData name="Raeveen Pasupathy" userId="989e1d08-0f79-471c-b118-5dca396fe10a" providerId="ADAL" clId="{589A926E-1F07-1749-ACDE-7FB1B447F978}" dt="2020-12-04T06:51:51.808" v="7141" actId="20577"/>
          <ac:spMkLst>
            <pc:docMk/>
            <pc:sldMk cId="2766618184" sldId="277"/>
            <ac:spMk id="2" creationId="{EF67B413-6636-8841-AD33-0553806BB05D}"/>
          </ac:spMkLst>
        </pc:spChg>
        <pc:spChg chg="mod ord">
          <ac:chgData name="Raeveen Pasupathy" userId="989e1d08-0f79-471c-b118-5dca396fe10a" providerId="ADAL" clId="{589A926E-1F07-1749-ACDE-7FB1B447F978}" dt="2020-12-05T04:37:14.970" v="7489" actId="20577"/>
          <ac:spMkLst>
            <pc:docMk/>
            <pc:sldMk cId="2766618184" sldId="277"/>
            <ac:spMk id="3" creationId="{50A5C4E2-DCDB-5148-848F-49C755769249}"/>
          </ac:spMkLst>
        </pc:spChg>
        <pc:spChg chg="mod">
          <ac:chgData name="Raeveen Pasupathy" userId="989e1d08-0f79-471c-b118-5dca396fe10a" providerId="ADAL" clId="{589A926E-1F07-1749-ACDE-7FB1B447F978}" dt="2020-12-04T04:42:01.520" v="6936" actId="27803"/>
          <ac:spMkLst>
            <pc:docMk/>
            <pc:sldMk cId="2766618184" sldId="277"/>
            <ac:spMk id="4" creationId="{239DFD2E-0630-4D13-BC30-62998E73D289}"/>
          </ac:spMkLst>
        </pc:spChg>
        <pc:spChg chg="add del">
          <ac:chgData name="Raeveen Pasupathy" userId="989e1d08-0f79-471c-b118-5dca396fe10a" providerId="ADAL" clId="{589A926E-1F07-1749-ACDE-7FB1B447F978}" dt="2020-12-04T04:41:38.447" v="6933" actId="26606"/>
          <ac:spMkLst>
            <pc:docMk/>
            <pc:sldMk cId="2766618184" sldId="277"/>
            <ac:spMk id="8" creationId="{1C799903-48D5-4A31-A1A2-541072D9771E}"/>
          </ac:spMkLst>
        </pc:spChg>
        <pc:spChg chg="add del">
          <ac:chgData name="Raeveen Pasupathy" userId="989e1d08-0f79-471c-b118-5dca396fe10a" providerId="ADAL" clId="{589A926E-1F07-1749-ACDE-7FB1B447F978}" dt="2020-12-04T04:41:28.530" v="6929" actId="26606"/>
          <ac:spMkLst>
            <pc:docMk/>
            <pc:sldMk cId="2766618184" sldId="277"/>
            <ac:spMk id="9" creationId="{9AA72BD9-2C5A-4EDC-931F-5AA08EACA0F3}"/>
          </ac:spMkLst>
        </pc:spChg>
        <pc:spChg chg="add del">
          <ac:chgData name="Raeveen Pasupathy" userId="989e1d08-0f79-471c-b118-5dca396fe10a" providerId="ADAL" clId="{589A926E-1F07-1749-ACDE-7FB1B447F978}" dt="2020-12-04T04:41:38.447" v="6933" actId="26606"/>
          <ac:spMkLst>
            <pc:docMk/>
            <pc:sldMk cId="2766618184" sldId="277"/>
            <ac:spMk id="10" creationId="{8EFFF109-FC58-4FD3-BE05-9775A1310F55}"/>
          </ac:spMkLst>
        </pc:spChg>
        <pc:spChg chg="add del">
          <ac:chgData name="Raeveen Pasupathy" userId="989e1d08-0f79-471c-b118-5dca396fe10a" providerId="ADAL" clId="{589A926E-1F07-1749-ACDE-7FB1B447F978}" dt="2020-12-04T04:41:28.530" v="6929" actId="26606"/>
          <ac:spMkLst>
            <pc:docMk/>
            <pc:sldMk cId="2766618184" sldId="277"/>
            <ac:spMk id="11" creationId="{8A6DB0E6-E65F-4229-A5A0-2500203B6CC3}"/>
          </ac:spMkLst>
        </pc:spChg>
        <pc:spChg chg="add del">
          <ac:chgData name="Raeveen Pasupathy" userId="989e1d08-0f79-471c-b118-5dca396fe10a" providerId="ADAL" clId="{589A926E-1F07-1749-ACDE-7FB1B447F978}" dt="2020-12-04T04:41:38.447" v="6933" actId="26606"/>
          <ac:spMkLst>
            <pc:docMk/>
            <pc:sldMk cId="2766618184" sldId="277"/>
            <ac:spMk id="12" creationId="{E1B96AD6-92A9-4273-A62B-96A1C3E0BA95}"/>
          </ac:spMkLst>
        </pc:spChg>
        <pc:spChg chg="add del">
          <ac:chgData name="Raeveen Pasupathy" userId="989e1d08-0f79-471c-b118-5dca396fe10a" providerId="ADAL" clId="{589A926E-1F07-1749-ACDE-7FB1B447F978}" dt="2020-12-04T04:41:28.530" v="6929" actId="26606"/>
          <ac:spMkLst>
            <pc:docMk/>
            <pc:sldMk cId="2766618184" sldId="277"/>
            <ac:spMk id="13" creationId="{55D4142C-5077-457F-A6AD-3FECFDB39685}"/>
          </ac:spMkLst>
        </pc:spChg>
        <pc:spChg chg="add del">
          <ac:chgData name="Raeveen Pasupathy" userId="989e1d08-0f79-471c-b118-5dca396fe10a" providerId="ADAL" clId="{589A926E-1F07-1749-ACDE-7FB1B447F978}" dt="2020-12-04T04:41:38.447" v="6933" actId="26606"/>
          <ac:spMkLst>
            <pc:docMk/>
            <pc:sldMk cId="2766618184" sldId="277"/>
            <ac:spMk id="14" creationId="{463EEC44-1BA3-44ED-81FC-A644B04B2A44}"/>
          </ac:spMkLst>
        </pc:spChg>
        <pc:spChg chg="add del">
          <ac:chgData name="Raeveen Pasupathy" userId="989e1d08-0f79-471c-b118-5dca396fe10a" providerId="ADAL" clId="{589A926E-1F07-1749-ACDE-7FB1B447F978}" dt="2020-12-04T04:41:28.530" v="6929" actId="26606"/>
          <ac:spMkLst>
            <pc:docMk/>
            <pc:sldMk cId="2766618184" sldId="277"/>
            <ac:spMk id="15" creationId="{7A5F0580-5EE9-419F-96EE-B6529EF6E7D0}"/>
          </ac:spMkLst>
        </pc:spChg>
        <pc:spChg chg="add del">
          <ac:chgData name="Raeveen Pasupathy" userId="989e1d08-0f79-471c-b118-5dca396fe10a" providerId="ADAL" clId="{589A926E-1F07-1749-ACDE-7FB1B447F978}" dt="2020-12-04T04:42:12.005" v="6938" actId="26606"/>
          <ac:spMkLst>
            <pc:docMk/>
            <pc:sldMk cId="2766618184" sldId="277"/>
            <ac:spMk id="16" creationId="{2A865FE3-5FC9-4049-87CF-30019C46C0F5}"/>
          </ac:spMkLst>
        </pc:spChg>
        <pc:spChg chg="add del">
          <ac:chgData name="Raeveen Pasupathy" userId="989e1d08-0f79-471c-b118-5dca396fe10a" providerId="ADAL" clId="{589A926E-1F07-1749-ACDE-7FB1B447F978}" dt="2020-12-04T04:41:30.066" v="6931" actId="26606"/>
          <ac:spMkLst>
            <pc:docMk/>
            <pc:sldMk cId="2766618184" sldId="277"/>
            <ac:spMk id="17" creationId="{8FC9BE17-9A7B-462D-AE50-3D8777387304}"/>
          </ac:spMkLst>
        </pc:spChg>
        <pc:spChg chg="add del">
          <ac:chgData name="Raeveen Pasupathy" userId="989e1d08-0f79-471c-b118-5dca396fe10a" providerId="ADAL" clId="{589A926E-1F07-1749-ACDE-7FB1B447F978}" dt="2020-12-04T04:41:30.066" v="6931" actId="26606"/>
          <ac:spMkLst>
            <pc:docMk/>
            <pc:sldMk cId="2766618184" sldId="277"/>
            <ac:spMk id="19" creationId="{3EBE8569-6AEC-4B8C-8D53-2DE337CDBA65}"/>
          </ac:spMkLst>
        </pc:spChg>
        <pc:spChg chg="add del">
          <ac:chgData name="Raeveen Pasupathy" userId="989e1d08-0f79-471c-b118-5dca396fe10a" providerId="ADAL" clId="{589A926E-1F07-1749-ACDE-7FB1B447F978}" dt="2020-12-04T04:41:30.066" v="6931" actId="26606"/>
          <ac:spMkLst>
            <pc:docMk/>
            <pc:sldMk cId="2766618184" sldId="277"/>
            <ac:spMk id="20" creationId="{55D4142C-5077-457F-A6AD-3FECFDB39685}"/>
          </ac:spMkLst>
        </pc:spChg>
        <pc:spChg chg="add del">
          <ac:chgData name="Raeveen Pasupathy" userId="989e1d08-0f79-471c-b118-5dca396fe10a" providerId="ADAL" clId="{589A926E-1F07-1749-ACDE-7FB1B447F978}" dt="2020-12-04T04:41:30.066" v="6931" actId="26606"/>
          <ac:spMkLst>
            <pc:docMk/>
            <pc:sldMk cId="2766618184" sldId="277"/>
            <ac:spMk id="21" creationId="{7A5F0580-5EE9-419F-96EE-B6529EF6E7D0}"/>
          </ac:spMkLst>
        </pc:spChg>
        <pc:spChg chg="add del">
          <ac:chgData name="Raeveen Pasupathy" userId="989e1d08-0f79-471c-b118-5dca396fe10a" providerId="ADAL" clId="{589A926E-1F07-1749-ACDE-7FB1B447F978}" dt="2020-12-04T04:42:12.005" v="6938" actId="26606"/>
          <ac:spMkLst>
            <pc:docMk/>
            <pc:sldMk cId="2766618184" sldId="277"/>
            <ac:spMk id="22" creationId="{2C9A9DA9-7DC8-488B-A882-123947B0F3D9}"/>
          </ac:spMkLst>
        </pc:spChg>
        <pc:spChg chg="add del">
          <ac:chgData name="Raeveen Pasupathy" userId="989e1d08-0f79-471c-b118-5dca396fe10a" providerId="ADAL" clId="{589A926E-1F07-1749-ACDE-7FB1B447F978}" dt="2020-12-04T04:42:12.005" v="6938" actId="26606"/>
          <ac:spMkLst>
            <pc:docMk/>
            <pc:sldMk cId="2766618184" sldId="277"/>
            <ac:spMk id="23" creationId="{57F6BDD4-E066-4008-8011-6CC31AEB4556}"/>
          </ac:spMkLst>
        </pc:spChg>
        <pc:spChg chg="add del">
          <ac:chgData name="Raeveen Pasupathy" userId="989e1d08-0f79-471c-b118-5dca396fe10a" providerId="ADAL" clId="{589A926E-1F07-1749-ACDE-7FB1B447F978}" dt="2020-12-04T04:42:12.005" v="6938" actId="26606"/>
          <ac:spMkLst>
            <pc:docMk/>
            <pc:sldMk cId="2766618184" sldId="277"/>
            <ac:spMk id="24" creationId="{2711A8FB-68FC-45FC-B01E-38F809E2D439}"/>
          </ac:spMkLst>
        </pc:spChg>
        <pc:spChg chg="add del">
          <ac:chgData name="Raeveen Pasupathy" userId="989e1d08-0f79-471c-b118-5dca396fe10a" providerId="ADAL" clId="{589A926E-1F07-1749-ACDE-7FB1B447F978}" dt="2020-12-04T04:42:57.632" v="6944" actId="26606"/>
          <ac:spMkLst>
            <pc:docMk/>
            <pc:sldMk cId="2766618184" sldId="277"/>
            <ac:spMk id="29" creationId="{2C9A9DA9-7DC8-488B-A882-123947B0F3D9}"/>
          </ac:spMkLst>
        </pc:spChg>
        <pc:spChg chg="add del">
          <ac:chgData name="Raeveen Pasupathy" userId="989e1d08-0f79-471c-b118-5dca396fe10a" providerId="ADAL" clId="{589A926E-1F07-1749-ACDE-7FB1B447F978}" dt="2020-12-04T04:42:57.632" v="6944" actId="26606"/>
          <ac:spMkLst>
            <pc:docMk/>
            <pc:sldMk cId="2766618184" sldId="277"/>
            <ac:spMk id="31" creationId="{57F6BDD4-E066-4008-8011-6CC31AEB4556}"/>
          </ac:spMkLst>
        </pc:spChg>
        <pc:spChg chg="add del">
          <ac:chgData name="Raeveen Pasupathy" userId="989e1d08-0f79-471c-b118-5dca396fe10a" providerId="ADAL" clId="{589A926E-1F07-1749-ACDE-7FB1B447F978}" dt="2020-12-04T04:42:57.632" v="6944" actId="26606"/>
          <ac:spMkLst>
            <pc:docMk/>
            <pc:sldMk cId="2766618184" sldId="277"/>
            <ac:spMk id="33" creationId="{2711A8FB-68FC-45FC-B01E-38F809E2D439}"/>
          </ac:spMkLst>
        </pc:spChg>
        <pc:spChg chg="add del">
          <ac:chgData name="Raeveen Pasupathy" userId="989e1d08-0f79-471c-b118-5dca396fe10a" providerId="ADAL" clId="{589A926E-1F07-1749-ACDE-7FB1B447F978}" dt="2020-12-04T04:42:57.632" v="6944" actId="26606"/>
          <ac:spMkLst>
            <pc:docMk/>
            <pc:sldMk cId="2766618184" sldId="277"/>
            <ac:spMk id="35" creationId="{2A865FE3-5FC9-4049-87CF-30019C46C0F5}"/>
          </ac:spMkLst>
        </pc:spChg>
        <pc:spChg chg="add del">
          <ac:chgData name="Raeveen Pasupathy" userId="989e1d08-0f79-471c-b118-5dca396fe10a" providerId="ADAL" clId="{589A926E-1F07-1749-ACDE-7FB1B447F978}" dt="2020-12-04T04:42:57.619" v="6943" actId="26606"/>
          <ac:spMkLst>
            <pc:docMk/>
            <pc:sldMk cId="2766618184" sldId="277"/>
            <ac:spMk id="40" creationId="{2C9A9DA9-7DC8-488B-A882-123947B0F3D9}"/>
          </ac:spMkLst>
        </pc:spChg>
        <pc:spChg chg="add del">
          <ac:chgData name="Raeveen Pasupathy" userId="989e1d08-0f79-471c-b118-5dca396fe10a" providerId="ADAL" clId="{589A926E-1F07-1749-ACDE-7FB1B447F978}" dt="2020-12-04T04:42:57.619" v="6943" actId="26606"/>
          <ac:spMkLst>
            <pc:docMk/>
            <pc:sldMk cId="2766618184" sldId="277"/>
            <ac:spMk id="42" creationId="{57F6BDD4-E066-4008-8011-6CC31AEB4556}"/>
          </ac:spMkLst>
        </pc:spChg>
        <pc:spChg chg="add del">
          <ac:chgData name="Raeveen Pasupathy" userId="989e1d08-0f79-471c-b118-5dca396fe10a" providerId="ADAL" clId="{589A926E-1F07-1749-ACDE-7FB1B447F978}" dt="2020-12-04T04:42:57.619" v="6943" actId="26606"/>
          <ac:spMkLst>
            <pc:docMk/>
            <pc:sldMk cId="2766618184" sldId="277"/>
            <ac:spMk id="44" creationId="{2711A8FB-68FC-45FC-B01E-38F809E2D439}"/>
          </ac:spMkLst>
        </pc:spChg>
        <pc:spChg chg="add del">
          <ac:chgData name="Raeveen Pasupathy" userId="989e1d08-0f79-471c-b118-5dca396fe10a" providerId="ADAL" clId="{589A926E-1F07-1749-ACDE-7FB1B447F978}" dt="2020-12-04T04:42:57.619" v="6943" actId="26606"/>
          <ac:spMkLst>
            <pc:docMk/>
            <pc:sldMk cId="2766618184" sldId="277"/>
            <ac:spMk id="46" creationId="{2A865FE3-5FC9-4049-87CF-30019C46C0F5}"/>
          </ac:spMkLst>
        </pc:spChg>
        <pc:spChg chg="add">
          <ac:chgData name="Raeveen Pasupathy" userId="989e1d08-0f79-471c-b118-5dca396fe10a" providerId="ADAL" clId="{589A926E-1F07-1749-ACDE-7FB1B447F978}" dt="2020-12-04T04:42:57.632" v="6944" actId="26606"/>
          <ac:spMkLst>
            <pc:docMk/>
            <pc:sldMk cId="2766618184" sldId="277"/>
            <ac:spMk id="48" creationId="{5954F66B-3BF3-4495-BAEE-BEB2B018880D}"/>
          </ac:spMkLst>
        </pc:spChg>
        <pc:spChg chg="add">
          <ac:chgData name="Raeveen Pasupathy" userId="989e1d08-0f79-471c-b118-5dca396fe10a" providerId="ADAL" clId="{589A926E-1F07-1749-ACDE-7FB1B447F978}" dt="2020-12-04T04:42:57.632" v="6944" actId="26606"/>
          <ac:spMkLst>
            <pc:docMk/>
            <pc:sldMk cId="2766618184" sldId="277"/>
            <ac:spMk id="49" creationId="{EABAD4DA-87BA-4F70-9EF0-45C6BCF17823}"/>
          </ac:spMkLst>
        </pc:spChg>
        <pc:spChg chg="add">
          <ac:chgData name="Raeveen Pasupathy" userId="989e1d08-0f79-471c-b118-5dca396fe10a" providerId="ADAL" clId="{589A926E-1F07-1749-ACDE-7FB1B447F978}" dt="2020-12-04T04:42:57.632" v="6944" actId="26606"/>
          <ac:spMkLst>
            <pc:docMk/>
            <pc:sldMk cId="2766618184" sldId="277"/>
            <ac:spMk id="50" creationId="{915128D9-2797-47FA-B6FE-EC24E6B8437A}"/>
          </ac:spMkLst>
        </pc:spChg>
        <pc:picChg chg="add del">
          <ac:chgData name="Raeveen Pasupathy" userId="989e1d08-0f79-471c-b118-5dca396fe10a" providerId="ADAL" clId="{589A926E-1F07-1749-ACDE-7FB1B447F978}" dt="2020-12-04T04:41:28.530" v="6929" actId="26606"/>
          <ac:picMkLst>
            <pc:docMk/>
            <pc:sldMk cId="2766618184" sldId="277"/>
            <ac:picMk id="5" creationId="{CD61BE50-6E70-4BD2-AED2-BD829678A50F}"/>
          </ac:picMkLst>
        </pc:picChg>
        <pc:picChg chg="add del mod ord">
          <ac:chgData name="Raeveen Pasupathy" userId="989e1d08-0f79-471c-b118-5dca396fe10a" providerId="ADAL" clId="{589A926E-1F07-1749-ACDE-7FB1B447F978}" dt="2020-12-04T04:42:57.632" v="6944" actId="26606"/>
          <ac:picMkLst>
            <pc:docMk/>
            <pc:sldMk cId="2766618184" sldId="277"/>
            <ac:picMk id="7" creationId="{239DFD2E-0630-4D13-BC30-62998E73D289}"/>
          </ac:picMkLst>
        </pc:picChg>
        <pc:picChg chg="add del">
          <ac:chgData name="Raeveen Pasupathy" userId="989e1d08-0f79-471c-b118-5dca396fe10a" providerId="ADAL" clId="{589A926E-1F07-1749-ACDE-7FB1B447F978}" dt="2020-12-04T04:41:30.066" v="6931" actId="26606"/>
          <ac:picMkLst>
            <pc:docMk/>
            <pc:sldMk cId="2766618184" sldId="277"/>
            <ac:picMk id="18" creationId="{3BC23201-CBC0-418C-A485-82683F365E5B}"/>
          </ac:picMkLst>
        </pc:picChg>
      </pc:sldChg>
      <pc:sldChg chg="new del">
        <pc:chgData name="Raeveen Pasupathy" userId="989e1d08-0f79-471c-b118-5dca396fe10a" providerId="ADAL" clId="{589A926E-1F07-1749-ACDE-7FB1B447F978}" dt="2020-12-04T04:40:13.292" v="6710" actId="2696"/>
        <pc:sldMkLst>
          <pc:docMk/>
          <pc:sldMk cId="3718874699" sldId="277"/>
        </pc:sldMkLst>
      </pc:sldChg>
      <pc:sldChg chg="addSp delSp modSp new mod setBg">
        <pc:chgData name="Raeveen Pasupathy" userId="989e1d08-0f79-471c-b118-5dca396fe10a" providerId="ADAL" clId="{589A926E-1F07-1749-ACDE-7FB1B447F978}" dt="2020-12-06T04:05:18.932" v="7604" actId="115"/>
        <pc:sldMkLst>
          <pc:docMk/>
          <pc:sldMk cId="3506808878" sldId="278"/>
        </pc:sldMkLst>
        <pc:spChg chg="mod">
          <ac:chgData name="Raeveen Pasupathy" userId="989e1d08-0f79-471c-b118-5dca396fe10a" providerId="ADAL" clId="{589A926E-1F07-1749-ACDE-7FB1B447F978}" dt="2020-12-06T04:03:18.875" v="7530" actId="26606"/>
          <ac:spMkLst>
            <pc:docMk/>
            <pc:sldMk cId="3506808878" sldId="278"/>
            <ac:spMk id="2" creationId="{3C5C5E9D-776C-5245-8E52-5A3B8404433A}"/>
          </ac:spMkLst>
        </pc:spChg>
        <pc:spChg chg="del">
          <ac:chgData name="Raeveen Pasupathy" userId="989e1d08-0f79-471c-b118-5dca396fe10a" providerId="ADAL" clId="{589A926E-1F07-1749-ACDE-7FB1B447F978}" dt="2020-12-06T04:03:05.877" v="7527" actId="931"/>
          <ac:spMkLst>
            <pc:docMk/>
            <pc:sldMk cId="3506808878" sldId="278"/>
            <ac:spMk id="3" creationId="{9882D722-4B8B-2843-9534-FF794CAAD187}"/>
          </ac:spMkLst>
        </pc:spChg>
        <pc:spChg chg="add del mod">
          <ac:chgData name="Raeveen Pasupathy" userId="989e1d08-0f79-471c-b118-5dca396fe10a" providerId="ADAL" clId="{589A926E-1F07-1749-ACDE-7FB1B447F978}" dt="2020-12-06T04:04:30.107" v="7553" actId="478"/>
          <ac:spMkLst>
            <pc:docMk/>
            <pc:sldMk cId="3506808878" sldId="278"/>
            <ac:spMk id="6" creationId="{D056201B-C1D4-1D4A-AC21-5C47C9B40E84}"/>
          </ac:spMkLst>
        </pc:spChg>
        <pc:spChg chg="add">
          <ac:chgData name="Raeveen Pasupathy" userId="989e1d08-0f79-471c-b118-5dca396fe10a" providerId="ADAL" clId="{589A926E-1F07-1749-ACDE-7FB1B447F978}" dt="2020-12-06T04:03:18.875" v="7530" actId="26606"/>
          <ac:spMkLst>
            <pc:docMk/>
            <pc:sldMk cId="3506808878" sldId="278"/>
            <ac:spMk id="10" creationId="{8D06CE56-3881-4ADA-8CEF-D18B02C242A3}"/>
          </ac:spMkLst>
        </pc:spChg>
        <pc:spChg chg="add mod">
          <ac:chgData name="Raeveen Pasupathy" userId="989e1d08-0f79-471c-b118-5dca396fe10a" providerId="ADAL" clId="{589A926E-1F07-1749-ACDE-7FB1B447F978}" dt="2020-12-06T04:05:18.932" v="7604" actId="115"/>
          <ac:spMkLst>
            <pc:docMk/>
            <pc:sldMk cId="3506808878" sldId="278"/>
            <ac:spMk id="11" creationId="{AD72D4C0-5136-7A42-943A-F5843E065533}"/>
          </ac:spMkLst>
        </pc:spChg>
        <pc:spChg chg="add">
          <ac:chgData name="Raeveen Pasupathy" userId="989e1d08-0f79-471c-b118-5dca396fe10a" providerId="ADAL" clId="{589A926E-1F07-1749-ACDE-7FB1B447F978}" dt="2020-12-06T04:03:18.875" v="7530" actId="26606"/>
          <ac:spMkLst>
            <pc:docMk/>
            <pc:sldMk cId="3506808878" sldId="278"/>
            <ac:spMk id="12" creationId="{79F3C543-62EC-4433-9C93-A2CD8764E9B4}"/>
          </ac:spMkLst>
        </pc:spChg>
        <pc:spChg chg="add">
          <ac:chgData name="Raeveen Pasupathy" userId="989e1d08-0f79-471c-b118-5dca396fe10a" providerId="ADAL" clId="{589A926E-1F07-1749-ACDE-7FB1B447F978}" dt="2020-12-06T04:03:18.875" v="7530" actId="26606"/>
          <ac:spMkLst>
            <pc:docMk/>
            <pc:sldMk cId="3506808878" sldId="278"/>
            <ac:spMk id="14" creationId="{C1A1C5D3-C053-4EE9-BE1A-419B6E27CCAE}"/>
          </ac:spMkLst>
        </pc:spChg>
        <pc:spChg chg="add">
          <ac:chgData name="Raeveen Pasupathy" userId="989e1d08-0f79-471c-b118-5dca396fe10a" providerId="ADAL" clId="{589A926E-1F07-1749-ACDE-7FB1B447F978}" dt="2020-12-06T04:03:18.875" v="7530" actId="26606"/>
          <ac:spMkLst>
            <pc:docMk/>
            <pc:sldMk cId="3506808878" sldId="278"/>
            <ac:spMk id="16" creationId="{A3473CF9-37EB-43E7-89EF-D2D1C53D1DAC}"/>
          </ac:spMkLst>
        </pc:spChg>
        <pc:spChg chg="add">
          <ac:chgData name="Raeveen Pasupathy" userId="989e1d08-0f79-471c-b118-5dca396fe10a" providerId="ADAL" clId="{589A926E-1F07-1749-ACDE-7FB1B447F978}" dt="2020-12-06T04:03:18.875" v="7530" actId="26606"/>
          <ac:spMkLst>
            <pc:docMk/>
            <pc:sldMk cId="3506808878" sldId="278"/>
            <ac:spMk id="18" creationId="{586B4EF9-43BA-4655-A6FF-1D8E21574C95}"/>
          </ac:spMkLst>
        </pc:spChg>
        <pc:picChg chg="add mod">
          <ac:chgData name="Raeveen Pasupathy" userId="989e1d08-0f79-471c-b118-5dca396fe10a" providerId="ADAL" clId="{589A926E-1F07-1749-ACDE-7FB1B447F978}" dt="2020-12-06T04:04:14.588" v="7536" actId="14100"/>
          <ac:picMkLst>
            <pc:docMk/>
            <pc:sldMk cId="3506808878" sldId="278"/>
            <ac:picMk id="5" creationId="{5EE96F70-CB56-2D4E-8887-F5C85336972D}"/>
          </ac:picMkLst>
        </pc:picChg>
      </pc:sldChg>
      <pc:sldChg chg="addSp delSp modSp add mod">
        <pc:chgData name="Raeveen Pasupathy" userId="989e1d08-0f79-471c-b118-5dca396fe10a" providerId="ADAL" clId="{589A926E-1F07-1749-ACDE-7FB1B447F978}" dt="2020-12-04T08:21:43.099" v="7467" actId="207"/>
        <pc:sldMkLst>
          <pc:docMk/>
          <pc:sldMk cId="571760023" sldId="279"/>
        </pc:sldMkLst>
        <pc:spChg chg="mod">
          <ac:chgData name="Raeveen Pasupathy" userId="989e1d08-0f79-471c-b118-5dca396fe10a" providerId="ADAL" clId="{589A926E-1F07-1749-ACDE-7FB1B447F978}" dt="2020-12-04T06:52:32.180" v="7169" actId="20577"/>
          <ac:spMkLst>
            <pc:docMk/>
            <pc:sldMk cId="571760023" sldId="279"/>
            <ac:spMk id="2" creationId="{EF67B413-6636-8841-AD33-0553806BB05D}"/>
          </ac:spMkLst>
        </pc:spChg>
        <pc:spChg chg="mod">
          <ac:chgData name="Raeveen Pasupathy" userId="989e1d08-0f79-471c-b118-5dca396fe10a" providerId="ADAL" clId="{589A926E-1F07-1749-ACDE-7FB1B447F978}" dt="2020-12-04T06:52:49.287" v="7225" actId="20577"/>
          <ac:spMkLst>
            <pc:docMk/>
            <pc:sldMk cId="571760023" sldId="279"/>
            <ac:spMk id="3" creationId="{50A5C4E2-DCDB-5148-848F-49C755769249}"/>
          </ac:spMkLst>
        </pc:spChg>
        <pc:spChg chg="add mod">
          <ac:chgData name="Raeveen Pasupathy" userId="989e1d08-0f79-471c-b118-5dca396fe10a" providerId="ADAL" clId="{589A926E-1F07-1749-ACDE-7FB1B447F978}" dt="2020-12-04T07:09:03.494" v="7456" actId="20577"/>
          <ac:spMkLst>
            <pc:docMk/>
            <pc:sldMk cId="571760023" sldId="279"/>
            <ac:spMk id="4" creationId="{732A293B-4D1C-3640-982C-88F9F37C7711}"/>
          </ac:spMkLst>
        </pc:spChg>
        <pc:spChg chg="mod">
          <ac:chgData name="Raeveen Pasupathy" userId="989e1d08-0f79-471c-b118-5dca396fe10a" providerId="ADAL" clId="{589A926E-1F07-1749-ACDE-7FB1B447F978}" dt="2020-12-04T08:20:51.280" v="7461" actId="27803"/>
          <ac:spMkLst>
            <pc:docMk/>
            <pc:sldMk cId="571760023" sldId="279"/>
            <ac:spMk id="5" creationId="{239DFD2E-0630-4D13-BC30-62998E73D289}"/>
          </ac:spMkLst>
        </pc:spChg>
        <pc:picChg chg="add del mod">
          <ac:chgData name="Raeveen Pasupathy" userId="989e1d08-0f79-471c-b118-5dca396fe10a" providerId="ADAL" clId="{589A926E-1F07-1749-ACDE-7FB1B447F978}" dt="2020-12-04T08:21:43.099" v="7467" actId="207"/>
          <ac:picMkLst>
            <pc:docMk/>
            <pc:sldMk cId="571760023" sldId="279"/>
            <ac:picMk id="7" creationId="{239DFD2E-0630-4D13-BC30-62998E73D289}"/>
          </ac:picMkLst>
        </pc:picChg>
      </pc:sldChg>
      <pc:sldChg chg="modSp add mod">
        <pc:chgData name="Raeveen Pasupathy" userId="989e1d08-0f79-471c-b118-5dca396fe10a" providerId="ADAL" clId="{589A926E-1F07-1749-ACDE-7FB1B447F978}" dt="2020-12-06T04:16:08.351" v="7857" actId="1076"/>
        <pc:sldMkLst>
          <pc:docMk/>
          <pc:sldMk cId="4178027398" sldId="280"/>
        </pc:sldMkLst>
        <pc:spChg chg="mod">
          <ac:chgData name="Raeveen Pasupathy" userId="989e1d08-0f79-471c-b118-5dca396fe10a" providerId="ADAL" clId="{589A926E-1F07-1749-ACDE-7FB1B447F978}" dt="2020-12-06T04:16:02.836" v="7855" actId="115"/>
          <ac:spMkLst>
            <pc:docMk/>
            <pc:sldMk cId="4178027398" sldId="280"/>
            <ac:spMk id="11" creationId="{AD72D4C0-5136-7A42-943A-F5843E065533}"/>
          </ac:spMkLst>
        </pc:spChg>
        <pc:picChg chg="mod">
          <ac:chgData name="Raeveen Pasupathy" userId="989e1d08-0f79-471c-b118-5dca396fe10a" providerId="ADAL" clId="{589A926E-1F07-1749-ACDE-7FB1B447F978}" dt="2020-12-06T04:16:08.351" v="7857" actId="1076"/>
          <ac:picMkLst>
            <pc:docMk/>
            <pc:sldMk cId="4178027398" sldId="280"/>
            <ac:picMk id="5" creationId="{5EE96F70-CB56-2D4E-8887-F5C85336972D}"/>
          </ac:picMkLst>
        </pc:picChg>
      </pc:sldChg>
      <pc:sldChg chg="modSp add mod">
        <pc:chgData name="Raeveen Pasupathy" userId="989e1d08-0f79-471c-b118-5dca396fe10a" providerId="ADAL" clId="{589A926E-1F07-1749-ACDE-7FB1B447F978}" dt="2020-12-07T07:57:36.739" v="12764" actId="20577"/>
        <pc:sldMkLst>
          <pc:docMk/>
          <pc:sldMk cId="3208342659" sldId="281"/>
        </pc:sldMkLst>
        <pc:spChg chg="mod">
          <ac:chgData name="Raeveen Pasupathy" userId="989e1d08-0f79-471c-b118-5dca396fe10a" providerId="ADAL" clId="{589A926E-1F07-1749-ACDE-7FB1B447F978}" dt="2020-12-07T07:57:36.739" v="12764" actId="20577"/>
          <ac:spMkLst>
            <pc:docMk/>
            <pc:sldMk cId="3208342659" sldId="281"/>
            <ac:spMk id="11" creationId="{AD72D4C0-5136-7A42-943A-F5843E065533}"/>
          </ac:spMkLst>
        </pc:spChg>
        <pc:picChg chg="mod">
          <ac:chgData name="Raeveen Pasupathy" userId="989e1d08-0f79-471c-b118-5dca396fe10a" providerId="ADAL" clId="{589A926E-1F07-1749-ACDE-7FB1B447F978}" dt="2020-12-06T04:07:13.966" v="7708" actId="1076"/>
          <ac:picMkLst>
            <pc:docMk/>
            <pc:sldMk cId="3208342659" sldId="281"/>
            <ac:picMk id="5" creationId="{5EE96F70-CB56-2D4E-8887-F5C85336972D}"/>
          </ac:picMkLst>
        </pc:picChg>
      </pc:sldChg>
      <pc:sldChg chg="modSp add mod">
        <pc:chgData name="Raeveen Pasupathy" userId="989e1d08-0f79-471c-b118-5dca396fe10a" providerId="ADAL" clId="{589A926E-1F07-1749-ACDE-7FB1B447F978}" dt="2020-12-07T07:57:39.862" v="12766" actId="20577"/>
        <pc:sldMkLst>
          <pc:docMk/>
          <pc:sldMk cId="3486963" sldId="282"/>
        </pc:sldMkLst>
        <pc:spChg chg="mod">
          <ac:chgData name="Raeveen Pasupathy" userId="989e1d08-0f79-471c-b118-5dca396fe10a" providerId="ADAL" clId="{589A926E-1F07-1749-ACDE-7FB1B447F978}" dt="2020-12-07T07:57:39.862" v="12766" actId="20577"/>
          <ac:spMkLst>
            <pc:docMk/>
            <pc:sldMk cId="3486963" sldId="282"/>
            <ac:spMk id="11" creationId="{AD72D4C0-5136-7A42-943A-F5843E065533}"/>
          </ac:spMkLst>
        </pc:spChg>
        <pc:picChg chg="mod">
          <ac:chgData name="Raeveen Pasupathy" userId="989e1d08-0f79-471c-b118-5dca396fe10a" providerId="ADAL" clId="{589A926E-1F07-1749-ACDE-7FB1B447F978}" dt="2020-12-06T04:08:30.595" v="7752" actId="1076"/>
          <ac:picMkLst>
            <pc:docMk/>
            <pc:sldMk cId="3486963" sldId="282"/>
            <ac:picMk id="5" creationId="{5EE96F70-CB56-2D4E-8887-F5C85336972D}"/>
          </ac:picMkLst>
        </pc:picChg>
      </pc:sldChg>
      <pc:sldChg chg="addSp delSp modSp new mod ord setBg">
        <pc:chgData name="Raeveen Pasupathy" userId="989e1d08-0f79-471c-b118-5dca396fe10a" providerId="ADAL" clId="{589A926E-1F07-1749-ACDE-7FB1B447F978}" dt="2020-12-06T04:16:15.737" v="7858" actId="20578"/>
        <pc:sldMkLst>
          <pc:docMk/>
          <pc:sldMk cId="2737124970" sldId="283"/>
        </pc:sldMkLst>
        <pc:spChg chg="mod">
          <ac:chgData name="Raeveen Pasupathy" userId="989e1d08-0f79-471c-b118-5dca396fe10a" providerId="ADAL" clId="{589A926E-1F07-1749-ACDE-7FB1B447F978}" dt="2020-12-06T04:09:29.604" v="7767" actId="26606"/>
          <ac:spMkLst>
            <pc:docMk/>
            <pc:sldMk cId="2737124970" sldId="283"/>
            <ac:spMk id="2" creationId="{C43D3453-9789-4B45-BAB2-946D52C2AED2}"/>
          </ac:spMkLst>
        </pc:spChg>
        <pc:spChg chg="add del">
          <ac:chgData name="Raeveen Pasupathy" userId="989e1d08-0f79-471c-b118-5dca396fe10a" providerId="ADAL" clId="{589A926E-1F07-1749-ACDE-7FB1B447F978}" dt="2020-12-06T04:09:29.604" v="7767" actId="26606"/>
          <ac:spMkLst>
            <pc:docMk/>
            <pc:sldMk cId="2737124970" sldId="283"/>
            <ac:spMk id="3" creationId="{CA3C14BB-B8D9-DA4B-87F3-79FB3DC32D66}"/>
          </ac:spMkLst>
        </pc:spChg>
        <pc:spChg chg="add del mod">
          <ac:chgData name="Raeveen Pasupathy" userId="989e1d08-0f79-471c-b118-5dca396fe10a" providerId="ADAL" clId="{589A926E-1F07-1749-ACDE-7FB1B447F978}" dt="2020-12-06T04:14:47.467" v="7842" actId="12084"/>
          <ac:spMkLst>
            <pc:docMk/>
            <pc:sldMk cId="2737124970" sldId="283"/>
            <ac:spMk id="4" creationId="{9EF1E4F0-C1D2-7146-87DA-8692BC133312}"/>
          </ac:spMkLst>
        </pc:spChg>
        <pc:spChg chg="add mod">
          <ac:chgData name="Raeveen Pasupathy" userId="989e1d08-0f79-471c-b118-5dca396fe10a" providerId="ADAL" clId="{589A926E-1F07-1749-ACDE-7FB1B447F978}" dt="2020-12-06T04:10:15.695" v="7825" actId="1076"/>
          <ac:spMkLst>
            <pc:docMk/>
            <pc:sldMk cId="2737124970" sldId="283"/>
            <ac:spMk id="6" creationId="{3200631A-7548-2D42-A237-21D57FFC9AC0}"/>
          </ac:spMkLst>
        </pc:spChg>
        <pc:spChg chg="add del">
          <ac:chgData name="Raeveen Pasupathy" userId="989e1d08-0f79-471c-b118-5dca396fe10a" providerId="ADAL" clId="{589A926E-1F07-1749-ACDE-7FB1B447F978}" dt="2020-12-06T04:09:29.584" v="7766" actId="26606"/>
          <ac:spMkLst>
            <pc:docMk/>
            <pc:sldMk cId="2737124970" sldId="283"/>
            <ac:spMk id="8" creationId="{8D06CE56-3881-4ADA-8CEF-D18B02C242A3}"/>
          </ac:spMkLst>
        </pc:spChg>
        <pc:spChg chg="add del">
          <ac:chgData name="Raeveen Pasupathy" userId="989e1d08-0f79-471c-b118-5dca396fe10a" providerId="ADAL" clId="{589A926E-1F07-1749-ACDE-7FB1B447F978}" dt="2020-12-06T04:09:14.012" v="7756" actId="26606"/>
          <ac:spMkLst>
            <pc:docMk/>
            <pc:sldMk cId="2737124970" sldId="283"/>
            <ac:spMk id="9" creationId="{8D06CE56-3881-4ADA-8CEF-D18B02C242A3}"/>
          </ac:spMkLst>
        </pc:spChg>
        <pc:spChg chg="add del">
          <ac:chgData name="Raeveen Pasupathy" userId="989e1d08-0f79-471c-b118-5dca396fe10a" providerId="ADAL" clId="{589A926E-1F07-1749-ACDE-7FB1B447F978}" dt="2020-12-06T04:09:17.337" v="7760" actId="26606"/>
          <ac:spMkLst>
            <pc:docMk/>
            <pc:sldMk cId="2737124970" sldId="283"/>
            <ac:spMk id="10" creationId="{8D06CE56-3881-4ADA-8CEF-D18B02C242A3}"/>
          </ac:spMkLst>
        </pc:spChg>
        <pc:spChg chg="add del">
          <ac:chgData name="Raeveen Pasupathy" userId="989e1d08-0f79-471c-b118-5dca396fe10a" providerId="ADAL" clId="{589A926E-1F07-1749-ACDE-7FB1B447F978}" dt="2020-12-06T04:09:14.012" v="7756" actId="26606"/>
          <ac:spMkLst>
            <pc:docMk/>
            <pc:sldMk cId="2737124970" sldId="283"/>
            <ac:spMk id="11" creationId="{79F3C543-62EC-4433-9C93-A2CD8764E9B4}"/>
          </ac:spMkLst>
        </pc:spChg>
        <pc:spChg chg="add del">
          <ac:chgData name="Raeveen Pasupathy" userId="989e1d08-0f79-471c-b118-5dca396fe10a" providerId="ADAL" clId="{589A926E-1F07-1749-ACDE-7FB1B447F978}" dt="2020-12-06T04:09:17.337" v="7760" actId="26606"/>
          <ac:spMkLst>
            <pc:docMk/>
            <pc:sldMk cId="2737124970" sldId="283"/>
            <ac:spMk id="12" creationId="{79F3C543-62EC-4433-9C93-A2CD8764E9B4}"/>
          </ac:spMkLst>
        </pc:spChg>
        <pc:spChg chg="add del">
          <ac:chgData name="Raeveen Pasupathy" userId="989e1d08-0f79-471c-b118-5dca396fe10a" providerId="ADAL" clId="{589A926E-1F07-1749-ACDE-7FB1B447F978}" dt="2020-12-06T04:09:14.012" v="7756" actId="26606"/>
          <ac:spMkLst>
            <pc:docMk/>
            <pc:sldMk cId="2737124970" sldId="283"/>
            <ac:spMk id="13" creationId="{2FB82883-1DC0-4BE1-A607-009095F3355A}"/>
          </ac:spMkLst>
        </pc:spChg>
        <pc:spChg chg="add del">
          <ac:chgData name="Raeveen Pasupathy" userId="989e1d08-0f79-471c-b118-5dca396fe10a" providerId="ADAL" clId="{589A926E-1F07-1749-ACDE-7FB1B447F978}" dt="2020-12-06T04:09:17.337" v="7760" actId="26606"/>
          <ac:spMkLst>
            <pc:docMk/>
            <pc:sldMk cId="2737124970" sldId="283"/>
            <ac:spMk id="14" creationId="{C1A1C5D3-C053-4EE9-BE1A-419B6E27CCAE}"/>
          </ac:spMkLst>
        </pc:spChg>
        <pc:spChg chg="add del">
          <ac:chgData name="Raeveen Pasupathy" userId="989e1d08-0f79-471c-b118-5dca396fe10a" providerId="ADAL" clId="{589A926E-1F07-1749-ACDE-7FB1B447F978}" dt="2020-12-06T04:09:14.012" v="7756" actId="26606"/>
          <ac:spMkLst>
            <pc:docMk/>
            <pc:sldMk cId="2737124970" sldId="283"/>
            <ac:spMk id="15" creationId="{9FA98EAA-A866-4C95-A2A8-44E46FBAD5A0}"/>
          </ac:spMkLst>
        </pc:spChg>
        <pc:spChg chg="add del">
          <ac:chgData name="Raeveen Pasupathy" userId="989e1d08-0f79-471c-b118-5dca396fe10a" providerId="ADAL" clId="{589A926E-1F07-1749-ACDE-7FB1B447F978}" dt="2020-12-06T04:09:17.337" v="7760" actId="26606"/>
          <ac:spMkLst>
            <pc:docMk/>
            <pc:sldMk cId="2737124970" sldId="283"/>
            <ac:spMk id="16" creationId="{A3473CF9-37EB-43E7-89EF-D2D1C53D1DAC}"/>
          </ac:spMkLst>
        </pc:spChg>
        <pc:spChg chg="add del">
          <ac:chgData name="Raeveen Pasupathy" userId="989e1d08-0f79-471c-b118-5dca396fe10a" providerId="ADAL" clId="{589A926E-1F07-1749-ACDE-7FB1B447F978}" dt="2020-12-06T04:09:16.382" v="7758" actId="26606"/>
          <ac:spMkLst>
            <pc:docMk/>
            <pc:sldMk cId="2737124970" sldId="283"/>
            <ac:spMk id="17" creationId="{AF2F604E-43BE-4DC3-B983-E071523364F8}"/>
          </ac:spMkLst>
        </pc:spChg>
        <pc:spChg chg="add del">
          <ac:chgData name="Raeveen Pasupathy" userId="989e1d08-0f79-471c-b118-5dca396fe10a" providerId="ADAL" clId="{589A926E-1F07-1749-ACDE-7FB1B447F978}" dt="2020-12-06T04:09:16.382" v="7758" actId="26606"/>
          <ac:spMkLst>
            <pc:docMk/>
            <pc:sldMk cId="2737124970" sldId="283"/>
            <ac:spMk id="18" creationId="{8D06CE56-3881-4ADA-8CEF-D18B02C242A3}"/>
          </ac:spMkLst>
        </pc:spChg>
        <pc:spChg chg="add del">
          <ac:chgData name="Raeveen Pasupathy" userId="989e1d08-0f79-471c-b118-5dca396fe10a" providerId="ADAL" clId="{589A926E-1F07-1749-ACDE-7FB1B447F978}" dt="2020-12-06T04:09:16.382" v="7758" actId="26606"/>
          <ac:spMkLst>
            <pc:docMk/>
            <pc:sldMk cId="2737124970" sldId="283"/>
            <ac:spMk id="19" creationId="{08C9B587-E65E-4B52-B37C-ABEBB6E87928}"/>
          </ac:spMkLst>
        </pc:spChg>
        <pc:spChg chg="add del">
          <ac:chgData name="Raeveen Pasupathy" userId="989e1d08-0f79-471c-b118-5dca396fe10a" providerId="ADAL" clId="{589A926E-1F07-1749-ACDE-7FB1B447F978}" dt="2020-12-06T04:09:16.382" v="7758" actId="26606"/>
          <ac:spMkLst>
            <pc:docMk/>
            <pc:sldMk cId="2737124970" sldId="283"/>
            <ac:spMk id="20" creationId="{79F3C543-62EC-4433-9C93-A2CD8764E9B4}"/>
          </ac:spMkLst>
        </pc:spChg>
        <pc:spChg chg="add del">
          <ac:chgData name="Raeveen Pasupathy" userId="989e1d08-0f79-471c-b118-5dca396fe10a" providerId="ADAL" clId="{589A926E-1F07-1749-ACDE-7FB1B447F978}" dt="2020-12-06T04:09:16.382" v="7758" actId="26606"/>
          <ac:spMkLst>
            <pc:docMk/>
            <pc:sldMk cId="2737124970" sldId="283"/>
            <ac:spMk id="21" creationId="{0671A8AE-40A1-4631-A6B8-581AFF065482}"/>
          </ac:spMkLst>
        </pc:spChg>
        <pc:spChg chg="add del">
          <ac:chgData name="Raeveen Pasupathy" userId="989e1d08-0f79-471c-b118-5dca396fe10a" providerId="ADAL" clId="{589A926E-1F07-1749-ACDE-7FB1B447F978}" dt="2020-12-06T04:09:16.382" v="7758" actId="26606"/>
          <ac:spMkLst>
            <pc:docMk/>
            <pc:sldMk cId="2737124970" sldId="283"/>
            <ac:spMk id="23" creationId="{A44CD100-6267-4E62-AA64-2182A3A6A1C0}"/>
          </ac:spMkLst>
        </pc:spChg>
        <pc:spChg chg="add del">
          <ac:chgData name="Raeveen Pasupathy" userId="989e1d08-0f79-471c-b118-5dca396fe10a" providerId="ADAL" clId="{589A926E-1F07-1749-ACDE-7FB1B447F978}" dt="2020-12-06T04:09:17.337" v="7760" actId="26606"/>
          <ac:spMkLst>
            <pc:docMk/>
            <pc:sldMk cId="2737124970" sldId="283"/>
            <ac:spMk id="25" creationId="{586B4EF9-43BA-4655-A6FF-1D8E21574C95}"/>
          </ac:spMkLst>
        </pc:spChg>
        <pc:spChg chg="add del mod">
          <ac:chgData name="Raeveen Pasupathy" userId="989e1d08-0f79-471c-b118-5dca396fe10a" providerId="ADAL" clId="{589A926E-1F07-1749-ACDE-7FB1B447F978}" dt="2020-12-06T04:15:03.497" v="7846" actId="767"/>
          <ac:spMkLst>
            <pc:docMk/>
            <pc:sldMk cId="2737124970" sldId="283"/>
            <ac:spMk id="26" creationId="{ECC70B06-9BF8-544F-9601-382FD37AE287}"/>
          </ac:spMkLst>
        </pc:spChg>
        <pc:spChg chg="add del">
          <ac:chgData name="Raeveen Pasupathy" userId="989e1d08-0f79-471c-b118-5dca396fe10a" providerId="ADAL" clId="{589A926E-1F07-1749-ACDE-7FB1B447F978}" dt="2020-12-06T04:09:18.686" v="7762" actId="26606"/>
          <ac:spMkLst>
            <pc:docMk/>
            <pc:sldMk cId="2737124970" sldId="283"/>
            <ac:spMk id="27" creationId="{8D06CE56-3881-4ADA-8CEF-D18B02C242A3}"/>
          </ac:spMkLst>
        </pc:spChg>
        <pc:spChg chg="add del">
          <ac:chgData name="Raeveen Pasupathy" userId="989e1d08-0f79-471c-b118-5dca396fe10a" providerId="ADAL" clId="{589A926E-1F07-1749-ACDE-7FB1B447F978}" dt="2020-12-06T04:09:18.686" v="7762" actId="26606"/>
          <ac:spMkLst>
            <pc:docMk/>
            <pc:sldMk cId="2737124970" sldId="283"/>
            <ac:spMk id="28" creationId="{79F3C543-62EC-4433-9C93-A2CD8764E9B4}"/>
          </ac:spMkLst>
        </pc:spChg>
        <pc:spChg chg="add del">
          <ac:chgData name="Raeveen Pasupathy" userId="989e1d08-0f79-471c-b118-5dca396fe10a" providerId="ADAL" clId="{589A926E-1F07-1749-ACDE-7FB1B447F978}" dt="2020-12-06T04:09:18.686" v="7762" actId="26606"/>
          <ac:spMkLst>
            <pc:docMk/>
            <pc:sldMk cId="2737124970" sldId="283"/>
            <ac:spMk id="29" creationId="{C1A1C5D3-C053-4EE9-BE1A-419B6E27CCAE}"/>
          </ac:spMkLst>
        </pc:spChg>
        <pc:spChg chg="add del">
          <ac:chgData name="Raeveen Pasupathy" userId="989e1d08-0f79-471c-b118-5dca396fe10a" providerId="ADAL" clId="{589A926E-1F07-1749-ACDE-7FB1B447F978}" dt="2020-12-06T04:09:18.686" v="7762" actId="26606"/>
          <ac:spMkLst>
            <pc:docMk/>
            <pc:sldMk cId="2737124970" sldId="283"/>
            <ac:spMk id="30" creationId="{A3473CF9-37EB-43E7-89EF-D2D1C53D1DAC}"/>
          </ac:spMkLst>
        </pc:spChg>
        <pc:spChg chg="add del">
          <ac:chgData name="Raeveen Pasupathy" userId="989e1d08-0f79-471c-b118-5dca396fe10a" providerId="ADAL" clId="{589A926E-1F07-1749-ACDE-7FB1B447F978}" dt="2020-12-06T04:09:18.686" v="7762" actId="26606"/>
          <ac:spMkLst>
            <pc:docMk/>
            <pc:sldMk cId="2737124970" sldId="283"/>
            <ac:spMk id="31" creationId="{586B4EF9-43BA-4655-A6FF-1D8E21574C95}"/>
          </ac:spMkLst>
        </pc:spChg>
        <pc:spChg chg="add del">
          <ac:chgData name="Raeveen Pasupathy" userId="989e1d08-0f79-471c-b118-5dca396fe10a" providerId="ADAL" clId="{589A926E-1F07-1749-ACDE-7FB1B447F978}" dt="2020-12-06T04:09:28.597" v="7764" actId="26606"/>
          <ac:spMkLst>
            <pc:docMk/>
            <pc:sldMk cId="2737124970" sldId="283"/>
            <ac:spMk id="34" creationId="{8D06CE56-3881-4ADA-8CEF-D18B02C242A3}"/>
          </ac:spMkLst>
        </pc:spChg>
        <pc:spChg chg="add del">
          <ac:chgData name="Raeveen Pasupathy" userId="989e1d08-0f79-471c-b118-5dca396fe10a" providerId="ADAL" clId="{589A926E-1F07-1749-ACDE-7FB1B447F978}" dt="2020-12-06T04:09:28.597" v="7764" actId="26606"/>
          <ac:spMkLst>
            <pc:docMk/>
            <pc:sldMk cId="2737124970" sldId="283"/>
            <ac:spMk id="35" creationId="{79F3C543-62EC-4433-9C93-A2CD8764E9B4}"/>
          </ac:spMkLst>
        </pc:spChg>
        <pc:spChg chg="add del">
          <ac:chgData name="Raeveen Pasupathy" userId="989e1d08-0f79-471c-b118-5dca396fe10a" providerId="ADAL" clId="{589A926E-1F07-1749-ACDE-7FB1B447F978}" dt="2020-12-06T04:09:28.597" v="7764" actId="26606"/>
          <ac:spMkLst>
            <pc:docMk/>
            <pc:sldMk cId="2737124970" sldId="283"/>
            <ac:spMk id="36" creationId="{0671A8AE-40A1-4631-A6B8-581AFF065482}"/>
          </ac:spMkLst>
        </pc:spChg>
        <pc:spChg chg="add del">
          <ac:chgData name="Raeveen Pasupathy" userId="989e1d08-0f79-471c-b118-5dca396fe10a" providerId="ADAL" clId="{589A926E-1F07-1749-ACDE-7FB1B447F978}" dt="2020-12-06T04:09:28.597" v="7764" actId="26606"/>
          <ac:spMkLst>
            <pc:docMk/>
            <pc:sldMk cId="2737124970" sldId="283"/>
            <ac:spMk id="38" creationId="{A44CD100-6267-4E62-AA64-2182A3A6A1C0}"/>
          </ac:spMkLst>
        </pc:spChg>
        <pc:spChg chg="add del">
          <ac:chgData name="Raeveen Pasupathy" userId="989e1d08-0f79-471c-b118-5dca396fe10a" providerId="ADAL" clId="{589A926E-1F07-1749-ACDE-7FB1B447F978}" dt="2020-12-06T04:09:28.597" v="7764" actId="26606"/>
          <ac:spMkLst>
            <pc:docMk/>
            <pc:sldMk cId="2737124970" sldId="283"/>
            <ac:spMk id="39" creationId="{AF2F604E-43BE-4DC3-B983-E071523364F8}"/>
          </ac:spMkLst>
        </pc:spChg>
        <pc:spChg chg="add del">
          <ac:chgData name="Raeveen Pasupathy" userId="989e1d08-0f79-471c-b118-5dca396fe10a" providerId="ADAL" clId="{589A926E-1F07-1749-ACDE-7FB1B447F978}" dt="2020-12-06T04:09:28.597" v="7764" actId="26606"/>
          <ac:spMkLst>
            <pc:docMk/>
            <pc:sldMk cId="2737124970" sldId="283"/>
            <ac:spMk id="40" creationId="{08C9B587-E65E-4B52-B37C-ABEBB6E87928}"/>
          </ac:spMkLst>
        </pc:spChg>
        <pc:spChg chg="add del">
          <ac:chgData name="Raeveen Pasupathy" userId="989e1d08-0f79-471c-b118-5dca396fe10a" providerId="ADAL" clId="{589A926E-1F07-1749-ACDE-7FB1B447F978}" dt="2020-12-06T04:09:29.584" v="7766" actId="26606"/>
          <ac:spMkLst>
            <pc:docMk/>
            <pc:sldMk cId="2737124970" sldId="283"/>
            <ac:spMk id="42" creationId="{79F3C543-62EC-4433-9C93-A2CD8764E9B4}"/>
          </ac:spMkLst>
        </pc:spChg>
        <pc:spChg chg="add del">
          <ac:chgData name="Raeveen Pasupathy" userId="989e1d08-0f79-471c-b118-5dca396fe10a" providerId="ADAL" clId="{589A926E-1F07-1749-ACDE-7FB1B447F978}" dt="2020-12-06T04:09:29.584" v="7766" actId="26606"/>
          <ac:spMkLst>
            <pc:docMk/>
            <pc:sldMk cId="2737124970" sldId="283"/>
            <ac:spMk id="43" creationId="{FFD48BC7-DC40-47DE-87EE-9F4B6ECB9ABB}"/>
          </ac:spMkLst>
        </pc:spChg>
        <pc:spChg chg="add del">
          <ac:chgData name="Raeveen Pasupathy" userId="989e1d08-0f79-471c-b118-5dca396fe10a" providerId="ADAL" clId="{589A926E-1F07-1749-ACDE-7FB1B447F978}" dt="2020-12-06T04:09:29.584" v="7766" actId="26606"/>
          <ac:spMkLst>
            <pc:docMk/>
            <pc:sldMk cId="2737124970" sldId="283"/>
            <ac:spMk id="44" creationId="{E502BBC7-2C76-46F3-BC24-5985BC13DB88}"/>
          </ac:spMkLst>
        </pc:spChg>
        <pc:spChg chg="add del">
          <ac:chgData name="Raeveen Pasupathy" userId="989e1d08-0f79-471c-b118-5dca396fe10a" providerId="ADAL" clId="{589A926E-1F07-1749-ACDE-7FB1B447F978}" dt="2020-12-06T04:09:29.584" v="7766" actId="26606"/>
          <ac:spMkLst>
            <pc:docMk/>
            <pc:sldMk cId="2737124970" sldId="283"/>
            <ac:spMk id="45" creationId="{9C45F024-2468-4D8A-9E11-BB2B1E0A3B37}"/>
          </ac:spMkLst>
        </pc:spChg>
        <pc:spChg chg="add del">
          <ac:chgData name="Raeveen Pasupathy" userId="989e1d08-0f79-471c-b118-5dca396fe10a" providerId="ADAL" clId="{589A926E-1F07-1749-ACDE-7FB1B447F978}" dt="2020-12-06T04:09:29.584" v="7766" actId="26606"/>
          <ac:spMkLst>
            <pc:docMk/>
            <pc:sldMk cId="2737124970" sldId="283"/>
            <ac:spMk id="46" creationId="{3629484E-3792-4B3D-89AD-7C8A1ED0E0D4}"/>
          </ac:spMkLst>
        </pc:spChg>
        <pc:spChg chg="add">
          <ac:chgData name="Raeveen Pasupathy" userId="989e1d08-0f79-471c-b118-5dca396fe10a" providerId="ADAL" clId="{589A926E-1F07-1749-ACDE-7FB1B447F978}" dt="2020-12-06T04:09:29.604" v="7767" actId="26606"/>
          <ac:spMkLst>
            <pc:docMk/>
            <pc:sldMk cId="2737124970" sldId="283"/>
            <ac:spMk id="48" creationId="{8D06CE56-3881-4ADA-8CEF-D18B02C242A3}"/>
          </ac:spMkLst>
        </pc:spChg>
        <pc:spChg chg="add">
          <ac:chgData name="Raeveen Pasupathy" userId="989e1d08-0f79-471c-b118-5dca396fe10a" providerId="ADAL" clId="{589A926E-1F07-1749-ACDE-7FB1B447F978}" dt="2020-12-06T04:09:29.604" v="7767" actId="26606"/>
          <ac:spMkLst>
            <pc:docMk/>
            <pc:sldMk cId="2737124970" sldId="283"/>
            <ac:spMk id="49" creationId="{79F3C543-62EC-4433-9C93-A2CD8764E9B4}"/>
          </ac:spMkLst>
        </pc:spChg>
        <pc:spChg chg="add">
          <ac:chgData name="Raeveen Pasupathy" userId="989e1d08-0f79-471c-b118-5dca396fe10a" providerId="ADAL" clId="{589A926E-1F07-1749-ACDE-7FB1B447F978}" dt="2020-12-06T04:09:29.604" v="7767" actId="26606"/>
          <ac:spMkLst>
            <pc:docMk/>
            <pc:sldMk cId="2737124970" sldId="283"/>
            <ac:spMk id="50" creationId="{68AF5748-FED8-45BA-8631-26D1D10F3246}"/>
          </ac:spMkLst>
        </pc:spChg>
        <pc:spChg chg="add">
          <ac:chgData name="Raeveen Pasupathy" userId="989e1d08-0f79-471c-b118-5dca396fe10a" providerId="ADAL" clId="{589A926E-1F07-1749-ACDE-7FB1B447F978}" dt="2020-12-06T04:09:29.604" v="7767" actId="26606"/>
          <ac:spMkLst>
            <pc:docMk/>
            <pc:sldMk cId="2737124970" sldId="283"/>
            <ac:spMk id="51" creationId="{AF2F604E-43BE-4DC3-B983-E071523364F8}"/>
          </ac:spMkLst>
        </pc:spChg>
        <pc:spChg chg="add">
          <ac:chgData name="Raeveen Pasupathy" userId="989e1d08-0f79-471c-b118-5dca396fe10a" providerId="ADAL" clId="{589A926E-1F07-1749-ACDE-7FB1B447F978}" dt="2020-12-06T04:09:29.604" v="7767" actId="26606"/>
          <ac:spMkLst>
            <pc:docMk/>
            <pc:sldMk cId="2737124970" sldId="283"/>
            <ac:spMk id="52" creationId="{08C9B587-E65E-4B52-B37C-ABEBB6E87928}"/>
          </ac:spMkLst>
        </pc:spChg>
        <pc:graphicFrameChg chg="add mod">
          <ac:chgData name="Raeveen Pasupathy" userId="989e1d08-0f79-471c-b118-5dca396fe10a" providerId="ADAL" clId="{589A926E-1F07-1749-ACDE-7FB1B447F978}" dt="2020-12-06T04:15:37.495" v="7852" actId="1076"/>
          <ac:graphicFrameMkLst>
            <pc:docMk/>
            <pc:sldMk cId="2737124970" sldId="283"/>
            <ac:graphicFrameMk id="24" creationId="{3754DBD5-25BA-6F44-B528-872FEB091687}"/>
          </ac:graphicFrameMkLst>
        </pc:graphicFrameChg>
        <pc:picChg chg="add del">
          <ac:chgData name="Raeveen Pasupathy" userId="989e1d08-0f79-471c-b118-5dca396fe10a" providerId="ADAL" clId="{589A926E-1F07-1749-ACDE-7FB1B447F978}" dt="2020-12-06T04:09:14.012" v="7756" actId="26606"/>
          <ac:picMkLst>
            <pc:docMk/>
            <pc:sldMk cId="2737124970" sldId="283"/>
            <ac:picMk id="5" creationId="{5C4BE35F-00FE-4B82-825C-DA0469DCDF63}"/>
          </ac:picMkLst>
        </pc:picChg>
        <pc:picChg chg="add del">
          <ac:chgData name="Raeveen Pasupathy" userId="989e1d08-0f79-471c-b118-5dca396fe10a" providerId="ADAL" clId="{589A926E-1F07-1749-ACDE-7FB1B447F978}" dt="2020-12-06T04:09:17.337" v="7760" actId="26606"/>
          <ac:picMkLst>
            <pc:docMk/>
            <pc:sldMk cId="2737124970" sldId="283"/>
            <ac:picMk id="7" creationId="{935AA789-3365-44F1-8C08-9BAF87362B88}"/>
          </ac:picMkLst>
        </pc:picChg>
        <pc:picChg chg="add del">
          <ac:chgData name="Raeveen Pasupathy" userId="989e1d08-0f79-471c-b118-5dca396fe10a" providerId="ADAL" clId="{589A926E-1F07-1749-ACDE-7FB1B447F978}" dt="2020-12-06T04:09:16.382" v="7758" actId="26606"/>
          <ac:picMkLst>
            <pc:docMk/>
            <pc:sldMk cId="2737124970" sldId="283"/>
            <ac:picMk id="22" creationId="{8EE353BD-B654-4EF1-A74F-171B431B1CB3}"/>
          </ac:picMkLst>
        </pc:picChg>
        <pc:picChg chg="add del">
          <ac:chgData name="Raeveen Pasupathy" userId="989e1d08-0f79-471c-b118-5dca396fe10a" providerId="ADAL" clId="{589A926E-1F07-1749-ACDE-7FB1B447F978}" dt="2020-12-06T04:09:18.686" v="7762" actId="26606"/>
          <ac:picMkLst>
            <pc:docMk/>
            <pc:sldMk cId="2737124970" sldId="283"/>
            <ac:picMk id="32" creationId="{4ED61505-DEA6-4D31-8846-C5995E6726CE}"/>
          </ac:picMkLst>
        </pc:picChg>
        <pc:picChg chg="add del">
          <ac:chgData name="Raeveen Pasupathy" userId="989e1d08-0f79-471c-b118-5dca396fe10a" providerId="ADAL" clId="{589A926E-1F07-1749-ACDE-7FB1B447F978}" dt="2020-12-06T04:09:28.597" v="7764" actId="26606"/>
          <ac:picMkLst>
            <pc:docMk/>
            <pc:sldMk cId="2737124970" sldId="283"/>
            <ac:picMk id="37" creationId="{8EE353BD-B654-4EF1-A74F-171B431B1CB3}"/>
          </ac:picMkLst>
        </pc:picChg>
        <pc:picChg chg="add mod">
          <ac:chgData name="Raeveen Pasupathy" userId="989e1d08-0f79-471c-b118-5dca396fe10a" providerId="ADAL" clId="{589A926E-1F07-1749-ACDE-7FB1B447F978}" dt="2020-12-06T04:10:26.130" v="7828" actId="208"/>
          <ac:picMkLst>
            <pc:docMk/>
            <pc:sldMk cId="2737124970" sldId="283"/>
            <ac:picMk id="53" creationId="{36DBFC61-BD25-4B27-B2EE-A0DBAFDF137A}"/>
          </ac:picMkLst>
        </pc:picChg>
      </pc:sldChg>
      <pc:sldChg chg="modSp new del mod">
        <pc:chgData name="Raeveen Pasupathy" userId="989e1d08-0f79-471c-b118-5dca396fe10a" providerId="ADAL" clId="{589A926E-1F07-1749-ACDE-7FB1B447F978}" dt="2020-12-06T04:17:04.877" v="7896" actId="2696"/>
        <pc:sldMkLst>
          <pc:docMk/>
          <pc:sldMk cId="2045929091" sldId="284"/>
        </pc:sldMkLst>
        <pc:spChg chg="mod">
          <ac:chgData name="Raeveen Pasupathy" userId="989e1d08-0f79-471c-b118-5dca396fe10a" providerId="ADAL" clId="{589A926E-1F07-1749-ACDE-7FB1B447F978}" dt="2020-12-06T04:16:47.970" v="7893" actId="20577"/>
          <ac:spMkLst>
            <pc:docMk/>
            <pc:sldMk cId="2045929091" sldId="284"/>
            <ac:spMk id="2" creationId="{E322D723-6DB4-4644-AA94-80870CB5DDBB}"/>
          </ac:spMkLst>
        </pc:spChg>
      </pc:sldChg>
      <pc:sldChg chg="modSp add ord">
        <pc:chgData name="Raeveen Pasupathy" userId="989e1d08-0f79-471c-b118-5dca396fe10a" providerId="ADAL" clId="{589A926E-1F07-1749-ACDE-7FB1B447F978}" dt="2020-12-06T04:34:21.356" v="9292" actId="20577"/>
        <pc:sldMkLst>
          <pc:docMk/>
          <pc:sldMk cId="2900769776" sldId="285"/>
        </pc:sldMkLst>
        <pc:graphicFrameChg chg="mod">
          <ac:chgData name="Raeveen Pasupathy" userId="989e1d08-0f79-471c-b118-5dca396fe10a" providerId="ADAL" clId="{589A926E-1F07-1749-ACDE-7FB1B447F978}" dt="2020-12-06T04:34:21.356" v="9292" actId="20577"/>
          <ac:graphicFrameMkLst>
            <pc:docMk/>
            <pc:sldMk cId="2900769776" sldId="285"/>
            <ac:graphicFrameMk id="5" creationId="{1BC915EE-FDD6-4F0B-8606-43E785F1006B}"/>
          </ac:graphicFrameMkLst>
        </pc:graphicFrameChg>
      </pc:sldChg>
      <pc:sldChg chg="modSp add ord">
        <pc:chgData name="Raeveen Pasupathy" userId="989e1d08-0f79-471c-b118-5dca396fe10a" providerId="ADAL" clId="{589A926E-1F07-1749-ACDE-7FB1B447F978}" dt="2020-12-06T04:28:20.994" v="8763" actId="20578"/>
        <pc:sldMkLst>
          <pc:docMk/>
          <pc:sldMk cId="3149778091" sldId="286"/>
        </pc:sldMkLst>
        <pc:graphicFrameChg chg="mod">
          <ac:chgData name="Raeveen Pasupathy" userId="989e1d08-0f79-471c-b118-5dca396fe10a" providerId="ADAL" clId="{589A926E-1F07-1749-ACDE-7FB1B447F978}" dt="2020-12-06T04:22:37.628" v="8507"/>
          <ac:graphicFrameMkLst>
            <pc:docMk/>
            <pc:sldMk cId="3149778091" sldId="286"/>
            <ac:graphicFrameMk id="5" creationId="{1BC915EE-FDD6-4F0B-8606-43E785F1006B}"/>
          </ac:graphicFrameMkLst>
        </pc:graphicFrameChg>
      </pc:sldChg>
      <pc:sldChg chg="modSp add mod ord">
        <pc:chgData name="Raeveen Pasupathy" userId="989e1d08-0f79-471c-b118-5dca396fe10a" providerId="ADAL" clId="{589A926E-1F07-1749-ACDE-7FB1B447F978}" dt="2020-12-06T04:24:00.222" v="8628" actId="20577"/>
        <pc:sldMkLst>
          <pc:docMk/>
          <pc:sldMk cId="2315951110" sldId="287"/>
        </pc:sldMkLst>
        <pc:spChg chg="mod">
          <ac:chgData name="Raeveen Pasupathy" userId="989e1d08-0f79-471c-b118-5dca396fe10a" providerId="ADAL" clId="{589A926E-1F07-1749-ACDE-7FB1B447F978}" dt="2020-12-06T04:23:51.131" v="8619" actId="20577"/>
          <ac:spMkLst>
            <pc:docMk/>
            <pc:sldMk cId="2315951110" sldId="287"/>
            <ac:spMk id="2" creationId="{C43D3453-9789-4B45-BAB2-946D52C2AED2}"/>
          </ac:spMkLst>
        </pc:spChg>
        <pc:graphicFrameChg chg="mod">
          <ac:chgData name="Raeveen Pasupathy" userId="989e1d08-0f79-471c-b118-5dca396fe10a" providerId="ADAL" clId="{589A926E-1F07-1749-ACDE-7FB1B447F978}" dt="2020-12-06T04:24:00.222" v="8628" actId="20577"/>
          <ac:graphicFrameMkLst>
            <pc:docMk/>
            <pc:sldMk cId="2315951110" sldId="287"/>
            <ac:graphicFrameMk id="24" creationId="{3754DBD5-25BA-6F44-B528-872FEB091687}"/>
          </ac:graphicFrameMkLst>
        </pc:graphicFrameChg>
      </pc:sldChg>
      <pc:sldChg chg="modSp add mod ord">
        <pc:chgData name="Raeveen Pasupathy" userId="989e1d08-0f79-471c-b118-5dca396fe10a" providerId="ADAL" clId="{589A926E-1F07-1749-ACDE-7FB1B447F978}" dt="2020-12-06T04:25:18.351" v="8669" actId="1076"/>
        <pc:sldMkLst>
          <pc:docMk/>
          <pc:sldMk cId="4158994854" sldId="288"/>
        </pc:sldMkLst>
        <pc:spChg chg="mod">
          <ac:chgData name="Raeveen Pasupathy" userId="989e1d08-0f79-471c-b118-5dca396fe10a" providerId="ADAL" clId="{589A926E-1F07-1749-ACDE-7FB1B447F978}" dt="2020-12-06T04:24:28.623" v="8648" actId="20577"/>
          <ac:spMkLst>
            <pc:docMk/>
            <pc:sldMk cId="4158994854" sldId="288"/>
            <ac:spMk id="2" creationId="{3C5C5E9D-776C-5245-8E52-5A3B8404433A}"/>
          </ac:spMkLst>
        </pc:spChg>
        <pc:spChg chg="mod">
          <ac:chgData name="Raeveen Pasupathy" userId="989e1d08-0f79-471c-b118-5dca396fe10a" providerId="ADAL" clId="{589A926E-1F07-1749-ACDE-7FB1B447F978}" dt="2020-12-06T04:24:48.284" v="8666" actId="14100"/>
          <ac:spMkLst>
            <pc:docMk/>
            <pc:sldMk cId="4158994854" sldId="288"/>
            <ac:spMk id="11" creationId="{AD72D4C0-5136-7A42-943A-F5843E065533}"/>
          </ac:spMkLst>
        </pc:spChg>
        <pc:picChg chg="mod">
          <ac:chgData name="Raeveen Pasupathy" userId="989e1d08-0f79-471c-b118-5dca396fe10a" providerId="ADAL" clId="{589A926E-1F07-1749-ACDE-7FB1B447F978}" dt="2020-12-06T04:25:18.351" v="8669" actId="1076"/>
          <ac:picMkLst>
            <pc:docMk/>
            <pc:sldMk cId="4158994854" sldId="288"/>
            <ac:picMk id="5" creationId="{5EE96F70-CB56-2D4E-8887-F5C85336972D}"/>
          </ac:picMkLst>
        </pc:picChg>
      </pc:sldChg>
      <pc:sldChg chg="modSp add mod ord">
        <pc:chgData name="Raeveen Pasupathy" userId="989e1d08-0f79-471c-b118-5dca396fe10a" providerId="ADAL" clId="{589A926E-1F07-1749-ACDE-7FB1B447F978}" dt="2020-12-06T04:26:07.658" v="8717" actId="1076"/>
        <pc:sldMkLst>
          <pc:docMk/>
          <pc:sldMk cId="1495836283" sldId="289"/>
        </pc:sldMkLst>
        <pc:spChg chg="mod">
          <ac:chgData name="Raeveen Pasupathy" userId="989e1d08-0f79-471c-b118-5dca396fe10a" providerId="ADAL" clId="{589A926E-1F07-1749-ACDE-7FB1B447F978}" dt="2020-12-06T04:25:38.111" v="8691" actId="20577"/>
          <ac:spMkLst>
            <pc:docMk/>
            <pc:sldMk cId="1495836283" sldId="289"/>
            <ac:spMk id="2" creationId="{3C5C5E9D-776C-5245-8E52-5A3B8404433A}"/>
          </ac:spMkLst>
        </pc:spChg>
        <pc:spChg chg="mod">
          <ac:chgData name="Raeveen Pasupathy" userId="989e1d08-0f79-471c-b118-5dca396fe10a" providerId="ADAL" clId="{589A926E-1F07-1749-ACDE-7FB1B447F978}" dt="2020-12-06T04:25:45.329" v="8714" actId="20577"/>
          <ac:spMkLst>
            <pc:docMk/>
            <pc:sldMk cId="1495836283" sldId="289"/>
            <ac:spMk id="11" creationId="{AD72D4C0-5136-7A42-943A-F5843E065533}"/>
          </ac:spMkLst>
        </pc:spChg>
        <pc:picChg chg="mod">
          <ac:chgData name="Raeveen Pasupathy" userId="989e1d08-0f79-471c-b118-5dca396fe10a" providerId="ADAL" clId="{589A926E-1F07-1749-ACDE-7FB1B447F978}" dt="2020-12-06T04:26:07.658" v="8717" actId="1076"/>
          <ac:picMkLst>
            <pc:docMk/>
            <pc:sldMk cId="1495836283" sldId="289"/>
            <ac:picMk id="5" creationId="{5EE96F70-CB56-2D4E-8887-F5C85336972D}"/>
          </ac:picMkLst>
        </pc:picChg>
      </pc:sldChg>
      <pc:sldChg chg="modSp add mod ord">
        <pc:chgData name="Raeveen Pasupathy" userId="989e1d08-0f79-471c-b118-5dca396fe10a" providerId="ADAL" clId="{589A926E-1F07-1749-ACDE-7FB1B447F978}" dt="2020-12-07T07:56:57.302" v="12760" actId="20577"/>
        <pc:sldMkLst>
          <pc:docMk/>
          <pc:sldMk cId="4179337300" sldId="290"/>
        </pc:sldMkLst>
        <pc:spChg chg="mod">
          <ac:chgData name="Raeveen Pasupathy" userId="989e1d08-0f79-471c-b118-5dca396fe10a" providerId="ADAL" clId="{589A926E-1F07-1749-ACDE-7FB1B447F978}" dt="2020-12-06T04:26:26.187" v="8732" actId="20577"/>
          <ac:spMkLst>
            <pc:docMk/>
            <pc:sldMk cId="4179337300" sldId="290"/>
            <ac:spMk id="2" creationId="{3C5C5E9D-776C-5245-8E52-5A3B8404433A}"/>
          </ac:spMkLst>
        </pc:spChg>
        <pc:spChg chg="mod">
          <ac:chgData name="Raeveen Pasupathy" userId="989e1d08-0f79-471c-b118-5dca396fe10a" providerId="ADAL" clId="{589A926E-1F07-1749-ACDE-7FB1B447F978}" dt="2020-12-07T07:56:57.302" v="12760" actId="20577"/>
          <ac:spMkLst>
            <pc:docMk/>
            <pc:sldMk cId="4179337300" sldId="290"/>
            <ac:spMk id="11" creationId="{AD72D4C0-5136-7A42-943A-F5843E065533}"/>
          </ac:spMkLst>
        </pc:spChg>
        <pc:picChg chg="mod">
          <ac:chgData name="Raeveen Pasupathy" userId="989e1d08-0f79-471c-b118-5dca396fe10a" providerId="ADAL" clId="{589A926E-1F07-1749-ACDE-7FB1B447F978}" dt="2020-12-06T04:27:07.959" v="8746" actId="1076"/>
          <ac:picMkLst>
            <pc:docMk/>
            <pc:sldMk cId="4179337300" sldId="290"/>
            <ac:picMk id="5" creationId="{5EE96F70-CB56-2D4E-8887-F5C85336972D}"/>
          </ac:picMkLst>
        </pc:picChg>
      </pc:sldChg>
      <pc:sldChg chg="modSp add mod ord">
        <pc:chgData name="Raeveen Pasupathy" userId="989e1d08-0f79-471c-b118-5dca396fe10a" providerId="ADAL" clId="{589A926E-1F07-1749-ACDE-7FB1B447F978}" dt="2020-12-07T07:56:59.984" v="12762" actId="20577"/>
        <pc:sldMkLst>
          <pc:docMk/>
          <pc:sldMk cId="1001015338" sldId="291"/>
        </pc:sldMkLst>
        <pc:spChg chg="mod">
          <ac:chgData name="Raeveen Pasupathy" userId="989e1d08-0f79-471c-b118-5dca396fe10a" providerId="ADAL" clId="{589A926E-1F07-1749-ACDE-7FB1B447F978}" dt="2020-12-06T04:29:59.516" v="8774" actId="20577"/>
          <ac:spMkLst>
            <pc:docMk/>
            <pc:sldMk cId="1001015338" sldId="291"/>
            <ac:spMk id="2" creationId="{3C5C5E9D-776C-5245-8E52-5A3B8404433A}"/>
          </ac:spMkLst>
        </pc:spChg>
        <pc:spChg chg="mod">
          <ac:chgData name="Raeveen Pasupathy" userId="989e1d08-0f79-471c-b118-5dca396fe10a" providerId="ADAL" clId="{589A926E-1F07-1749-ACDE-7FB1B447F978}" dt="2020-12-07T07:56:59.984" v="12762" actId="20577"/>
          <ac:spMkLst>
            <pc:docMk/>
            <pc:sldMk cId="1001015338" sldId="291"/>
            <ac:spMk id="11" creationId="{AD72D4C0-5136-7A42-943A-F5843E065533}"/>
          </ac:spMkLst>
        </pc:spChg>
        <pc:picChg chg="mod">
          <ac:chgData name="Raeveen Pasupathy" userId="989e1d08-0f79-471c-b118-5dca396fe10a" providerId="ADAL" clId="{589A926E-1F07-1749-ACDE-7FB1B447F978}" dt="2020-12-06T04:27:57.459" v="8762" actId="1076"/>
          <ac:picMkLst>
            <pc:docMk/>
            <pc:sldMk cId="1001015338" sldId="291"/>
            <ac:picMk id="5" creationId="{5EE96F70-CB56-2D4E-8887-F5C85336972D}"/>
          </ac:picMkLst>
        </pc:picChg>
      </pc:sldChg>
      <pc:sldChg chg="add del">
        <pc:chgData name="Raeveen Pasupathy" userId="989e1d08-0f79-471c-b118-5dca396fe10a" providerId="ADAL" clId="{589A926E-1F07-1749-ACDE-7FB1B447F978}" dt="2020-12-06T05:02:45.231" v="9296" actId="2696"/>
        <pc:sldMkLst>
          <pc:docMk/>
          <pc:sldMk cId="265024824" sldId="292"/>
        </pc:sldMkLst>
      </pc:sldChg>
      <pc:sldChg chg="addSp delSp modSp new mod setBg setClrOvrMap">
        <pc:chgData name="Raeveen Pasupathy" userId="989e1d08-0f79-471c-b118-5dca396fe10a" providerId="ADAL" clId="{589A926E-1F07-1749-ACDE-7FB1B447F978}" dt="2020-12-06T05:32:36.402" v="10874"/>
        <pc:sldMkLst>
          <pc:docMk/>
          <pc:sldMk cId="1610125138" sldId="292"/>
        </pc:sldMkLst>
        <pc:spChg chg="mod">
          <ac:chgData name="Raeveen Pasupathy" userId="989e1d08-0f79-471c-b118-5dca396fe10a" providerId="ADAL" clId="{589A926E-1F07-1749-ACDE-7FB1B447F978}" dt="2020-12-06T05:03:47.002" v="9334" actId="20577"/>
          <ac:spMkLst>
            <pc:docMk/>
            <pc:sldMk cId="1610125138" sldId="292"/>
            <ac:spMk id="2" creationId="{6FB0269F-AE21-8841-A924-C08EE1A5DD90}"/>
          </ac:spMkLst>
        </pc:spChg>
        <pc:spChg chg="del">
          <ac:chgData name="Raeveen Pasupathy" userId="989e1d08-0f79-471c-b118-5dca396fe10a" providerId="ADAL" clId="{589A926E-1F07-1749-ACDE-7FB1B447F978}" dt="2020-12-06T05:03:35.258" v="9326" actId="26606"/>
          <ac:spMkLst>
            <pc:docMk/>
            <pc:sldMk cId="1610125138" sldId="292"/>
            <ac:spMk id="3" creationId="{BC5A8392-9B9A-0D41-8318-393297AA940E}"/>
          </ac:spMkLst>
        </pc:spChg>
        <pc:spChg chg="add">
          <ac:chgData name="Raeveen Pasupathy" userId="989e1d08-0f79-471c-b118-5dca396fe10a" providerId="ADAL" clId="{589A926E-1F07-1749-ACDE-7FB1B447F978}" dt="2020-12-06T05:03:35.258" v="9326" actId="26606"/>
          <ac:spMkLst>
            <pc:docMk/>
            <pc:sldMk cId="1610125138" sldId="292"/>
            <ac:spMk id="9" creationId="{8D06CE56-3881-4ADA-8CEF-D18B02C242A3}"/>
          </ac:spMkLst>
        </pc:spChg>
        <pc:spChg chg="add">
          <ac:chgData name="Raeveen Pasupathy" userId="989e1d08-0f79-471c-b118-5dca396fe10a" providerId="ADAL" clId="{589A926E-1F07-1749-ACDE-7FB1B447F978}" dt="2020-12-06T05:03:35.258" v="9326" actId="26606"/>
          <ac:spMkLst>
            <pc:docMk/>
            <pc:sldMk cId="1610125138" sldId="292"/>
            <ac:spMk id="11" creationId="{79F3C543-62EC-4433-9C93-A2CD8764E9B4}"/>
          </ac:spMkLst>
        </pc:spChg>
        <pc:spChg chg="add">
          <ac:chgData name="Raeveen Pasupathy" userId="989e1d08-0f79-471c-b118-5dca396fe10a" providerId="ADAL" clId="{589A926E-1F07-1749-ACDE-7FB1B447F978}" dt="2020-12-06T05:03:35.258" v="9326" actId="26606"/>
          <ac:spMkLst>
            <pc:docMk/>
            <pc:sldMk cId="1610125138" sldId="292"/>
            <ac:spMk id="13" creationId="{0671A8AE-40A1-4631-A6B8-581AFF065482}"/>
          </ac:spMkLst>
        </pc:spChg>
        <pc:spChg chg="add">
          <ac:chgData name="Raeveen Pasupathy" userId="989e1d08-0f79-471c-b118-5dca396fe10a" providerId="ADAL" clId="{589A926E-1F07-1749-ACDE-7FB1B447F978}" dt="2020-12-06T05:03:35.258" v="9326" actId="26606"/>
          <ac:spMkLst>
            <pc:docMk/>
            <pc:sldMk cId="1610125138" sldId="292"/>
            <ac:spMk id="15" creationId="{A44CD100-6267-4E62-AA64-2182A3A6A1C0}"/>
          </ac:spMkLst>
        </pc:spChg>
        <pc:spChg chg="add">
          <ac:chgData name="Raeveen Pasupathy" userId="989e1d08-0f79-471c-b118-5dca396fe10a" providerId="ADAL" clId="{589A926E-1F07-1749-ACDE-7FB1B447F978}" dt="2020-12-06T05:03:35.258" v="9326" actId="26606"/>
          <ac:spMkLst>
            <pc:docMk/>
            <pc:sldMk cId="1610125138" sldId="292"/>
            <ac:spMk id="17" creationId="{AF2F604E-43BE-4DC3-B983-E071523364F8}"/>
          </ac:spMkLst>
        </pc:spChg>
        <pc:spChg chg="add">
          <ac:chgData name="Raeveen Pasupathy" userId="989e1d08-0f79-471c-b118-5dca396fe10a" providerId="ADAL" clId="{589A926E-1F07-1749-ACDE-7FB1B447F978}" dt="2020-12-06T05:03:35.258" v="9326" actId="26606"/>
          <ac:spMkLst>
            <pc:docMk/>
            <pc:sldMk cId="1610125138" sldId="292"/>
            <ac:spMk id="19" creationId="{08C9B587-E65E-4B52-B37C-ABEBB6E87928}"/>
          </ac:spMkLst>
        </pc:spChg>
        <pc:picChg chg="add">
          <ac:chgData name="Raeveen Pasupathy" userId="989e1d08-0f79-471c-b118-5dca396fe10a" providerId="ADAL" clId="{589A926E-1F07-1749-ACDE-7FB1B447F978}" dt="2020-12-06T05:03:35.258" v="9326" actId="26606"/>
          <ac:picMkLst>
            <pc:docMk/>
            <pc:sldMk cId="1610125138" sldId="292"/>
            <ac:picMk id="5" creationId="{66938325-4D98-4608-9999-0EC719436A50}"/>
          </ac:picMkLst>
        </pc:picChg>
        <pc:picChg chg="add mod">
          <ac:chgData name="Raeveen Pasupathy" userId="989e1d08-0f79-471c-b118-5dca396fe10a" providerId="ADAL" clId="{589A926E-1F07-1749-ACDE-7FB1B447F978}" dt="2020-12-06T05:32:36.402" v="10874"/>
          <ac:picMkLst>
            <pc:docMk/>
            <pc:sldMk cId="1610125138" sldId="292"/>
            <ac:picMk id="12" creationId="{03F6134C-B427-DF4E-98EC-CB9DC0B11323}"/>
          </ac:picMkLst>
        </pc:picChg>
      </pc:sldChg>
      <pc:sldChg chg="addSp modSp add ord">
        <pc:chgData name="Raeveen Pasupathy" userId="989e1d08-0f79-471c-b118-5dca396fe10a" providerId="ADAL" clId="{589A926E-1F07-1749-ACDE-7FB1B447F978}" dt="2020-12-06T05:32:43.394" v="10875"/>
        <pc:sldMkLst>
          <pc:docMk/>
          <pc:sldMk cId="2805831216" sldId="293"/>
        </pc:sldMkLst>
        <pc:picChg chg="add mod">
          <ac:chgData name="Raeveen Pasupathy" userId="989e1d08-0f79-471c-b118-5dca396fe10a" providerId="ADAL" clId="{589A926E-1F07-1749-ACDE-7FB1B447F978}" dt="2020-12-06T05:32:43.394" v="10875"/>
          <ac:picMkLst>
            <pc:docMk/>
            <pc:sldMk cId="2805831216" sldId="293"/>
            <ac:picMk id="10" creationId="{2BE37CEC-D3D8-1A40-8B8D-DD9AFDFCB359}"/>
          </ac:picMkLst>
        </pc:picChg>
      </pc:sldChg>
      <pc:sldChg chg="add del">
        <pc:chgData name="Raeveen Pasupathy" userId="989e1d08-0f79-471c-b118-5dca396fe10a" providerId="ADAL" clId="{589A926E-1F07-1749-ACDE-7FB1B447F978}" dt="2020-12-06T05:02:42.646" v="9295" actId="2696"/>
        <pc:sldMkLst>
          <pc:docMk/>
          <pc:sldMk cId="4067499456" sldId="293"/>
        </pc:sldMkLst>
      </pc:sldChg>
      <pc:sldChg chg="modSp add mod ord">
        <pc:chgData name="Raeveen Pasupathy" userId="989e1d08-0f79-471c-b118-5dca396fe10a" providerId="ADAL" clId="{589A926E-1F07-1749-ACDE-7FB1B447F978}" dt="2020-12-06T05:04:30.318" v="9362" actId="20577"/>
        <pc:sldMkLst>
          <pc:docMk/>
          <pc:sldMk cId="1577865695" sldId="294"/>
        </pc:sldMkLst>
        <pc:spChg chg="mod">
          <ac:chgData name="Raeveen Pasupathy" userId="989e1d08-0f79-471c-b118-5dca396fe10a" providerId="ADAL" clId="{589A926E-1F07-1749-ACDE-7FB1B447F978}" dt="2020-12-06T05:04:30.318" v="9362" actId="20577"/>
          <ac:spMkLst>
            <pc:docMk/>
            <pc:sldMk cId="1577865695" sldId="294"/>
            <ac:spMk id="2" creationId="{C43D3453-9789-4B45-BAB2-946D52C2AED2}"/>
          </ac:spMkLst>
        </pc:spChg>
        <pc:graphicFrameChg chg="mod">
          <ac:chgData name="Raeveen Pasupathy" userId="989e1d08-0f79-471c-b118-5dca396fe10a" providerId="ADAL" clId="{589A926E-1F07-1749-ACDE-7FB1B447F978}" dt="2020-12-06T05:04:24.142" v="9361" actId="20577"/>
          <ac:graphicFrameMkLst>
            <pc:docMk/>
            <pc:sldMk cId="1577865695" sldId="294"/>
            <ac:graphicFrameMk id="24" creationId="{3754DBD5-25BA-6F44-B528-872FEB091687}"/>
          </ac:graphicFrameMkLst>
        </pc:graphicFrameChg>
      </pc:sldChg>
      <pc:sldChg chg="modSp add mod ord">
        <pc:chgData name="Raeveen Pasupathy" userId="989e1d08-0f79-471c-b118-5dca396fe10a" providerId="ADAL" clId="{589A926E-1F07-1749-ACDE-7FB1B447F978}" dt="2020-12-06T05:05:37.413" v="9399" actId="1076"/>
        <pc:sldMkLst>
          <pc:docMk/>
          <pc:sldMk cId="2357579265" sldId="295"/>
        </pc:sldMkLst>
        <pc:spChg chg="mod">
          <ac:chgData name="Raeveen Pasupathy" userId="989e1d08-0f79-471c-b118-5dca396fe10a" providerId="ADAL" clId="{589A926E-1F07-1749-ACDE-7FB1B447F978}" dt="2020-12-06T05:05:16.106" v="9384" actId="20577"/>
          <ac:spMkLst>
            <pc:docMk/>
            <pc:sldMk cId="2357579265" sldId="295"/>
            <ac:spMk id="2" creationId="{3C5C5E9D-776C-5245-8E52-5A3B8404433A}"/>
          </ac:spMkLst>
        </pc:spChg>
        <pc:spChg chg="mod">
          <ac:chgData name="Raeveen Pasupathy" userId="989e1d08-0f79-471c-b118-5dca396fe10a" providerId="ADAL" clId="{589A926E-1F07-1749-ACDE-7FB1B447F978}" dt="2020-12-06T05:05:19.781" v="9394" actId="20577"/>
          <ac:spMkLst>
            <pc:docMk/>
            <pc:sldMk cId="2357579265" sldId="295"/>
            <ac:spMk id="11" creationId="{AD72D4C0-5136-7A42-943A-F5843E065533}"/>
          </ac:spMkLst>
        </pc:spChg>
        <pc:picChg chg="mod">
          <ac:chgData name="Raeveen Pasupathy" userId="989e1d08-0f79-471c-b118-5dca396fe10a" providerId="ADAL" clId="{589A926E-1F07-1749-ACDE-7FB1B447F978}" dt="2020-12-06T05:05:37.413" v="9399" actId="1076"/>
          <ac:picMkLst>
            <pc:docMk/>
            <pc:sldMk cId="2357579265" sldId="295"/>
            <ac:picMk id="5" creationId="{5EE96F70-CB56-2D4E-8887-F5C85336972D}"/>
          </ac:picMkLst>
        </pc:picChg>
      </pc:sldChg>
      <pc:sldChg chg="modSp add mod">
        <pc:chgData name="Raeveen Pasupathy" userId="989e1d08-0f79-471c-b118-5dca396fe10a" providerId="ADAL" clId="{589A926E-1F07-1749-ACDE-7FB1B447F978}" dt="2020-12-06T05:06:25.254" v="9442" actId="1076"/>
        <pc:sldMkLst>
          <pc:docMk/>
          <pc:sldMk cId="2583348476" sldId="296"/>
        </pc:sldMkLst>
        <pc:spChg chg="mod">
          <ac:chgData name="Raeveen Pasupathy" userId="989e1d08-0f79-471c-b118-5dca396fe10a" providerId="ADAL" clId="{589A926E-1F07-1749-ACDE-7FB1B447F978}" dt="2020-12-06T05:06:04.401" v="9437" actId="20577"/>
          <ac:spMkLst>
            <pc:docMk/>
            <pc:sldMk cId="2583348476" sldId="296"/>
            <ac:spMk id="11" creationId="{AD72D4C0-5136-7A42-943A-F5843E065533}"/>
          </ac:spMkLst>
        </pc:spChg>
        <pc:picChg chg="mod">
          <ac:chgData name="Raeveen Pasupathy" userId="989e1d08-0f79-471c-b118-5dca396fe10a" providerId="ADAL" clId="{589A926E-1F07-1749-ACDE-7FB1B447F978}" dt="2020-12-06T05:06:25.254" v="9442" actId="1076"/>
          <ac:picMkLst>
            <pc:docMk/>
            <pc:sldMk cId="2583348476" sldId="296"/>
            <ac:picMk id="5" creationId="{5EE96F70-CB56-2D4E-8887-F5C85336972D}"/>
          </ac:picMkLst>
        </pc:picChg>
      </pc:sldChg>
      <pc:sldChg chg="modSp add mod">
        <pc:chgData name="Raeveen Pasupathy" userId="989e1d08-0f79-471c-b118-5dca396fe10a" providerId="ADAL" clId="{589A926E-1F07-1749-ACDE-7FB1B447F978}" dt="2020-12-06T05:11:24.161" v="9748" actId="20577"/>
        <pc:sldMkLst>
          <pc:docMk/>
          <pc:sldMk cId="3405622514" sldId="297"/>
        </pc:sldMkLst>
        <pc:spChg chg="mod">
          <ac:chgData name="Raeveen Pasupathy" userId="989e1d08-0f79-471c-b118-5dca396fe10a" providerId="ADAL" clId="{589A926E-1F07-1749-ACDE-7FB1B447F978}" dt="2020-12-06T05:11:24.161" v="9748" actId="20577"/>
          <ac:spMkLst>
            <pc:docMk/>
            <pc:sldMk cId="3405622514" sldId="297"/>
            <ac:spMk id="11" creationId="{AD72D4C0-5136-7A42-943A-F5843E065533}"/>
          </ac:spMkLst>
        </pc:spChg>
        <pc:picChg chg="mod">
          <ac:chgData name="Raeveen Pasupathy" userId="989e1d08-0f79-471c-b118-5dca396fe10a" providerId="ADAL" clId="{589A926E-1F07-1749-ACDE-7FB1B447F978}" dt="2020-12-06T05:07:09.502" v="9467" actId="1076"/>
          <ac:picMkLst>
            <pc:docMk/>
            <pc:sldMk cId="3405622514" sldId="297"/>
            <ac:picMk id="5" creationId="{5EE96F70-CB56-2D4E-8887-F5C85336972D}"/>
          </ac:picMkLst>
        </pc:picChg>
      </pc:sldChg>
      <pc:sldChg chg="addSp delSp modSp add mod">
        <pc:chgData name="Raeveen Pasupathy" userId="989e1d08-0f79-471c-b118-5dca396fe10a" providerId="ADAL" clId="{589A926E-1F07-1749-ACDE-7FB1B447F978}" dt="2020-12-06T05:20:40.675" v="9968" actId="207"/>
        <pc:sldMkLst>
          <pc:docMk/>
          <pc:sldMk cId="2652072847" sldId="298"/>
        </pc:sldMkLst>
        <pc:spChg chg="add del mod">
          <ac:chgData name="Raeveen Pasupathy" userId="989e1d08-0f79-471c-b118-5dca396fe10a" providerId="ADAL" clId="{589A926E-1F07-1749-ACDE-7FB1B447F978}" dt="2020-12-06T05:09:24.474" v="9705" actId="12084"/>
          <ac:spMkLst>
            <pc:docMk/>
            <pc:sldMk cId="2652072847" sldId="298"/>
            <ac:spMk id="3" creationId="{C9A9A48F-F1F1-3B43-BD9E-140FCF97D76E}"/>
          </ac:spMkLst>
        </pc:spChg>
        <pc:spChg chg="mod">
          <ac:chgData name="Raeveen Pasupathy" userId="989e1d08-0f79-471c-b118-5dca396fe10a" providerId="ADAL" clId="{589A926E-1F07-1749-ACDE-7FB1B447F978}" dt="2020-12-06T05:11:26.823" v="9750" actId="20577"/>
          <ac:spMkLst>
            <pc:docMk/>
            <pc:sldMk cId="2652072847" sldId="298"/>
            <ac:spMk id="11" creationId="{AD72D4C0-5136-7A42-943A-F5843E065533}"/>
          </ac:spMkLst>
        </pc:spChg>
        <pc:graphicFrameChg chg="add del mod">
          <ac:chgData name="Raeveen Pasupathy" userId="989e1d08-0f79-471c-b118-5dca396fe10a" providerId="ADAL" clId="{589A926E-1F07-1749-ACDE-7FB1B447F978}" dt="2020-12-06T05:09:21.033" v="9704" actId="12084"/>
          <ac:graphicFrameMkLst>
            <pc:docMk/>
            <pc:sldMk cId="2652072847" sldId="298"/>
            <ac:graphicFrameMk id="4" creationId="{80EF4E51-4965-D246-92CC-51124462AA55}"/>
          </ac:graphicFrameMkLst>
        </pc:graphicFrameChg>
        <pc:graphicFrameChg chg="add mod">
          <ac:chgData name="Raeveen Pasupathy" userId="989e1d08-0f79-471c-b118-5dca396fe10a" providerId="ADAL" clId="{589A926E-1F07-1749-ACDE-7FB1B447F978}" dt="2020-12-06T05:20:40.675" v="9968" actId="207"/>
          <ac:graphicFrameMkLst>
            <pc:docMk/>
            <pc:sldMk cId="2652072847" sldId="298"/>
            <ac:graphicFrameMk id="6" creationId="{43D085E9-3782-7343-A0CE-E30BBD577FA0}"/>
          </ac:graphicFrameMkLst>
        </pc:graphicFrameChg>
        <pc:picChg chg="mod">
          <ac:chgData name="Raeveen Pasupathy" userId="989e1d08-0f79-471c-b118-5dca396fe10a" providerId="ADAL" clId="{589A926E-1F07-1749-ACDE-7FB1B447F978}" dt="2020-12-06T05:09:48.765" v="9709" actId="14100"/>
          <ac:picMkLst>
            <pc:docMk/>
            <pc:sldMk cId="2652072847" sldId="298"/>
            <ac:picMk id="5" creationId="{5EE96F70-CB56-2D4E-8887-F5C85336972D}"/>
          </ac:picMkLst>
        </pc:picChg>
      </pc:sldChg>
      <pc:sldChg chg="addSp delSp modSp add mod ord">
        <pc:chgData name="Raeveen Pasupathy" userId="989e1d08-0f79-471c-b118-5dca396fe10a" providerId="ADAL" clId="{589A926E-1F07-1749-ACDE-7FB1B447F978}" dt="2020-12-06T05:20:51.745" v="9970" actId="207"/>
        <pc:sldMkLst>
          <pc:docMk/>
          <pc:sldMk cId="4261178453" sldId="299"/>
        </pc:sldMkLst>
        <pc:spChg chg="add del mod">
          <ac:chgData name="Raeveen Pasupathy" userId="989e1d08-0f79-471c-b118-5dca396fe10a" providerId="ADAL" clId="{589A926E-1F07-1749-ACDE-7FB1B447F978}" dt="2020-12-06T05:13:20.453" v="9757"/>
          <ac:spMkLst>
            <pc:docMk/>
            <pc:sldMk cId="4261178453" sldId="299"/>
            <ac:spMk id="3" creationId="{15752260-40D4-8A4B-9358-0F519BBF1E37}"/>
          </ac:spMkLst>
        </pc:spChg>
        <pc:spChg chg="mod">
          <ac:chgData name="Raeveen Pasupathy" userId="989e1d08-0f79-471c-b118-5dca396fe10a" providerId="ADAL" clId="{589A926E-1F07-1749-ACDE-7FB1B447F978}" dt="2020-12-06T05:11:29.344" v="9752" actId="20577"/>
          <ac:spMkLst>
            <pc:docMk/>
            <pc:sldMk cId="4261178453" sldId="299"/>
            <ac:spMk id="11" creationId="{AD72D4C0-5136-7A42-943A-F5843E065533}"/>
          </ac:spMkLst>
        </pc:spChg>
        <pc:spChg chg="add mod">
          <ac:chgData name="Raeveen Pasupathy" userId="989e1d08-0f79-471c-b118-5dca396fe10a" providerId="ADAL" clId="{589A926E-1F07-1749-ACDE-7FB1B447F978}" dt="2020-12-06T05:13:26.100" v="9759"/>
          <ac:spMkLst>
            <pc:docMk/>
            <pc:sldMk cId="4261178453" sldId="299"/>
            <ac:spMk id="15" creationId="{DE174AEF-4BBF-0F4A-8A0D-96BCC7F2D946}"/>
          </ac:spMkLst>
        </pc:spChg>
        <pc:spChg chg="add mod">
          <ac:chgData name="Raeveen Pasupathy" userId="989e1d08-0f79-471c-b118-5dca396fe10a" providerId="ADAL" clId="{589A926E-1F07-1749-ACDE-7FB1B447F978}" dt="2020-12-06T05:13:26.100" v="9759"/>
          <ac:spMkLst>
            <pc:docMk/>
            <pc:sldMk cId="4261178453" sldId="299"/>
            <ac:spMk id="17" creationId="{F3F0C377-636B-D141-8F40-235C3B88B290}"/>
          </ac:spMkLst>
        </pc:spChg>
        <pc:spChg chg="add del mod topLvl">
          <ac:chgData name="Raeveen Pasupathy" userId="989e1d08-0f79-471c-b118-5dca396fe10a" providerId="ADAL" clId="{589A926E-1F07-1749-ACDE-7FB1B447F978}" dt="2020-12-06T05:20:51.745" v="9970" actId="207"/>
          <ac:spMkLst>
            <pc:docMk/>
            <pc:sldMk cId="4261178453" sldId="299"/>
            <ac:spMk id="20" creationId="{DFE239B1-B271-4A4C-9914-7C58E735FCDB}"/>
          </ac:spMkLst>
        </pc:spChg>
        <pc:spChg chg="add mod topLvl">
          <ac:chgData name="Raeveen Pasupathy" userId="989e1d08-0f79-471c-b118-5dca396fe10a" providerId="ADAL" clId="{589A926E-1F07-1749-ACDE-7FB1B447F978}" dt="2020-12-06T05:20:45.803" v="9969" actId="207"/>
          <ac:spMkLst>
            <pc:docMk/>
            <pc:sldMk cId="4261178453" sldId="299"/>
            <ac:spMk id="21" creationId="{AB881DFD-6BAA-ED43-9770-83A5582D3B52}"/>
          </ac:spMkLst>
        </pc:spChg>
        <pc:grpChg chg="add mod">
          <ac:chgData name="Raeveen Pasupathy" userId="989e1d08-0f79-471c-b118-5dca396fe10a" providerId="ADAL" clId="{589A926E-1F07-1749-ACDE-7FB1B447F978}" dt="2020-12-06T05:13:26.100" v="9759"/>
          <ac:grpSpMkLst>
            <pc:docMk/>
            <pc:sldMk cId="4261178453" sldId="299"/>
            <ac:grpSpMk id="13" creationId="{E3592994-7E46-6547-ADDF-6B044B594EA2}"/>
          </ac:grpSpMkLst>
        </pc:grpChg>
        <pc:grpChg chg="add del mod">
          <ac:chgData name="Raeveen Pasupathy" userId="989e1d08-0f79-471c-b118-5dca396fe10a" providerId="ADAL" clId="{589A926E-1F07-1749-ACDE-7FB1B447F978}" dt="2020-12-06T05:16:34.013" v="9922" actId="14100"/>
          <ac:grpSpMkLst>
            <pc:docMk/>
            <pc:sldMk cId="4261178453" sldId="299"/>
            <ac:grpSpMk id="19" creationId="{369FC669-ADF7-F741-BAEF-0A55C3B7735E}"/>
          </ac:grpSpMkLst>
        </pc:grpChg>
        <pc:picChg chg="mod">
          <ac:chgData name="Raeveen Pasupathy" userId="989e1d08-0f79-471c-b118-5dca396fe10a" providerId="ADAL" clId="{589A926E-1F07-1749-ACDE-7FB1B447F978}" dt="2020-12-06T05:15:32.204" v="9915" actId="14100"/>
          <ac:picMkLst>
            <pc:docMk/>
            <pc:sldMk cId="4261178453" sldId="299"/>
            <ac:picMk id="5" creationId="{5EE96F70-CB56-2D4E-8887-F5C85336972D}"/>
          </ac:picMkLst>
        </pc:picChg>
      </pc:sldChg>
      <pc:sldChg chg="addSp modSp add ord modNotesTx">
        <pc:chgData name="Raeveen Pasupathy" userId="989e1d08-0f79-471c-b118-5dca396fe10a" providerId="ADAL" clId="{589A926E-1F07-1749-ACDE-7FB1B447F978}" dt="2020-12-07T02:31:00.560" v="12537" actId="20577"/>
        <pc:sldMkLst>
          <pc:docMk/>
          <pc:sldMk cId="4252560301" sldId="300"/>
        </pc:sldMkLst>
        <pc:picChg chg="add mod">
          <ac:chgData name="Raeveen Pasupathy" userId="989e1d08-0f79-471c-b118-5dca396fe10a" providerId="ADAL" clId="{589A926E-1F07-1749-ACDE-7FB1B447F978}" dt="2020-12-06T05:32:48.536" v="10876"/>
          <ac:picMkLst>
            <pc:docMk/>
            <pc:sldMk cId="4252560301" sldId="300"/>
            <ac:picMk id="10" creationId="{1987081E-FC36-9C4C-9C39-F66C83B15CA5}"/>
          </ac:picMkLst>
        </pc:picChg>
      </pc:sldChg>
      <pc:sldChg chg="modSp add ord">
        <pc:chgData name="Raeveen Pasupathy" userId="989e1d08-0f79-471c-b118-5dca396fe10a" providerId="ADAL" clId="{589A926E-1F07-1749-ACDE-7FB1B447F978}" dt="2020-12-06T05:24:47.818" v="10431"/>
        <pc:sldMkLst>
          <pc:docMk/>
          <pc:sldMk cId="1254646677" sldId="301"/>
        </pc:sldMkLst>
        <pc:graphicFrameChg chg="mod">
          <ac:chgData name="Raeveen Pasupathy" userId="989e1d08-0f79-471c-b118-5dca396fe10a" providerId="ADAL" clId="{589A926E-1F07-1749-ACDE-7FB1B447F978}" dt="2020-12-06T05:24:47.818" v="10431"/>
          <ac:graphicFrameMkLst>
            <pc:docMk/>
            <pc:sldMk cId="1254646677" sldId="301"/>
            <ac:graphicFrameMk id="5" creationId="{1BC915EE-FDD6-4F0B-8606-43E785F1006B}"/>
          </ac:graphicFrameMkLst>
        </pc:graphicFrameChg>
      </pc:sldChg>
      <pc:sldChg chg="modSp add ord replId">
        <pc:chgData name="Raeveen Pasupathy" userId="989e1d08-0f79-471c-b118-5dca396fe10a" providerId="ADAL" clId="{589A926E-1F07-1749-ACDE-7FB1B447F978}" dt="2020-12-07T06:41:01.252" v="12758" actId="20577"/>
        <pc:sldMkLst>
          <pc:docMk/>
          <pc:sldMk cId="510730769" sldId="302"/>
        </pc:sldMkLst>
        <pc:graphicFrameChg chg="mod">
          <ac:chgData name="Raeveen Pasupathy" userId="989e1d08-0f79-471c-b118-5dca396fe10a" providerId="ADAL" clId="{589A926E-1F07-1749-ACDE-7FB1B447F978}" dt="2020-12-07T06:41:01.252" v="12758" actId="20577"/>
          <ac:graphicFrameMkLst>
            <pc:docMk/>
            <pc:sldMk cId="510730769" sldId="302"/>
            <ac:graphicFrameMk id="5" creationId="{1BC915EE-FDD6-4F0B-8606-43E785F1006B}"/>
          </ac:graphicFrameMkLst>
        </pc:graphicFrameChg>
      </pc:sldChg>
      <pc:sldChg chg="addSp delSp modSp add mod modNotesTx">
        <pc:chgData name="Raeveen Pasupathy" userId="989e1d08-0f79-471c-b118-5dca396fe10a" providerId="ADAL" clId="{589A926E-1F07-1749-ACDE-7FB1B447F978}" dt="2020-12-07T02:30:55.900" v="12536" actId="20577"/>
        <pc:sldMkLst>
          <pc:docMk/>
          <pc:sldMk cId="1078145702" sldId="303"/>
        </pc:sldMkLst>
        <pc:spChg chg="mod">
          <ac:chgData name="Raeveen Pasupathy" userId="989e1d08-0f79-471c-b118-5dca396fe10a" providerId="ADAL" clId="{589A926E-1F07-1749-ACDE-7FB1B447F978}" dt="2020-12-06T05:35:29.859" v="11115" actId="20577"/>
          <ac:spMkLst>
            <pc:docMk/>
            <pc:sldMk cId="1078145702" sldId="303"/>
            <ac:spMk id="2" creationId="{94A9D5B2-BD11-4D41-9CC4-1A2F715DA0D0}"/>
          </ac:spMkLst>
        </pc:spChg>
        <pc:spChg chg="add mod">
          <ac:chgData name="Raeveen Pasupathy" userId="989e1d08-0f79-471c-b118-5dca396fe10a" providerId="ADAL" clId="{589A926E-1F07-1749-ACDE-7FB1B447F978}" dt="2020-12-06T05:51:00.413" v="12435" actId="20577"/>
          <ac:spMkLst>
            <pc:docMk/>
            <pc:sldMk cId="1078145702" sldId="303"/>
            <ac:spMk id="3" creationId="{1B7F6C84-75B1-3D4C-BA10-7C9DD58ACE0C}"/>
          </ac:spMkLst>
        </pc:spChg>
        <pc:spChg chg="add del mod">
          <ac:chgData name="Raeveen Pasupathy" userId="989e1d08-0f79-471c-b118-5dca396fe10a" providerId="ADAL" clId="{589A926E-1F07-1749-ACDE-7FB1B447F978}" dt="2020-12-06T05:31:09.233" v="10721" actId="478"/>
          <ac:spMkLst>
            <pc:docMk/>
            <pc:sldMk cId="1078145702" sldId="303"/>
            <ac:spMk id="4" creationId="{E1C2DD84-FC34-D045-AFD3-7E8147D343FC}"/>
          </ac:spMkLst>
        </pc:spChg>
        <pc:spChg chg="del">
          <ac:chgData name="Raeveen Pasupathy" userId="989e1d08-0f79-471c-b118-5dca396fe10a" providerId="ADAL" clId="{589A926E-1F07-1749-ACDE-7FB1B447F978}" dt="2020-12-06T05:28:55.047" v="10558" actId="478"/>
          <ac:spMkLst>
            <pc:docMk/>
            <pc:sldMk cId="1078145702" sldId="303"/>
            <ac:spMk id="12" creationId="{CC885FB4-079A-2248-9C05-C936017F54CA}"/>
          </ac:spMkLst>
        </pc:spChg>
        <pc:picChg chg="mod">
          <ac:chgData name="Raeveen Pasupathy" userId="989e1d08-0f79-471c-b118-5dca396fe10a" providerId="ADAL" clId="{589A926E-1F07-1749-ACDE-7FB1B447F978}" dt="2020-12-06T05:30:57.046" v="10719" actId="14826"/>
          <ac:picMkLst>
            <pc:docMk/>
            <pc:sldMk cId="1078145702" sldId="303"/>
            <ac:picMk id="5" creationId="{FA1BF1BB-B5CD-45E0-BF5C-18837D03C01C}"/>
          </ac:picMkLst>
        </pc:picChg>
        <pc:picChg chg="add mod">
          <ac:chgData name="Raeveen Pasupathy" userId="989e1d08-0f79-471c-b118-5dca396fe10a" providerId="ADAL" clId="{589A926E-1F07-1749-ACDE-7FB1B447F978}" dt="2020-12-06T05:33:03.330" v="10878"/>
          <ac:picMkLst>
            <pc:docMk/>
            <pc:sldMk cId="1078145702" sldId="303"/>
            <ac:picMk id="14" creationId="{E49E8286-0221-D94D-B666-271B36D26DA9}"/>
          </ac:picMkLst>
        </pc:picChg>
      </pc:sldChg>
      <pc:sldChg chg="addSp delSp modSp new mod setBg setClrOvrMap modNotesTx">
        <pc:chgData name="Raeveen Pasupathy" userId="989e1d08-0f79-471c-b118-5dca396fe10a" providerId="ADAL" clId="{589A926E-1F07-1749-ACDE-7FB1B447F978}" dt="2020-12-07T02:30:54.084" v="12535" actId="20577"/>
        <pc:sldMkLst>
          <pc:docMk/>
          <pc:sldMk cId="42800872" sldId="304"/>
        </pc:sldMkLst>
        <pc:spChg chg="mod">
          <ac:chgData name="Raeveen Pasupathy" userId="989e1d08-0f79-471c-b118-5dca396fe10a" providerId="ADAL" clId="{589A926E-1F07-1749-ACDE-7FB1B447F978}" dt="2020-12-06T11:41:57.087" v="12534" actId="20577"/>
          <ac:spMkLst>
            <pc:docMk/>
            <pc:sldMk cId="42800872" sldId="304"/>
            <ac:spMk id="2" creationId="{98DBBDFC-356A-524C-BE16-5572168E07EC}"/>
          </ac:spMkLst>
        </pc:spChg>
        <pc:spChg chg="add del">
          <ac:chgData name="Raeveen Pasupathy" userId="989e1d08-0f79-471c-b118-5dca396fe10a" providerId="ADAL" clId="{589A926E-1F07-1749-ACDE-7FB1B447F978}" dt="2020-12-06T05:33:51.375" v="11008" actId="26606"/>
          <ac:spMkLst>
            <pc:docMk/>
            <pc:sldMk cId="42800872" sldId="304"/>
            <ac:spMk id="3" creationId="{6FEEFC4A-9A6F-254E-B3F3-37C6F8B18948}"/>
          </ac:spMkLst>
        </pc:spChg>
        <pc:spChg chg="add mod">
          <ac:chgData name="Raeveen Pasupathy" userId="989e1d08-0f79-471c-b118-5dca396fe10a" providerId="ADAL" clId="{589A926E-1F07-1749-ACDE-7FB1B447F978}" dt="2020-12-06T05:35:13.169" v="11100" actId="20577"/>
          <ac:spMkLst>
            <pc:docMk/>
            <pc:sldMk cId="42800872" sldId="304"/>
            <ac:spMk id="4" creationId="{C3D07324-6958-3A48-816D-D653B5F4AB7A}"/>
          </ac:spMkLst>
        </pc:spChg>
        <pc:spChg chg="add del">
          <ac:chgData name="Raeveen Pasupathy" userId="989e1d08-0f79-471c-b118-5dca396fe10a" providerId="ADAL" clId="{589A926E-1F07-1749-ACDE-7FB1B447F978}" dt="2020-12-06T05:33:45.805" v="11001" actId="26606"/>
          <ac:spMkLst>
            <pc:docMk/>
            <pc:sldMk cId="42800872" sldId="304"/>
            <ac:spMk id="9" creationId="{8D06CE56-3881-4ADA-8CEF-D18B02C242A3}"/>
          </ac:spMkLst>
        </pc:spChg>
        <pc:spChg chg="add del">
          <ac:chgData name="Raeveen Pasupathy" userId="989e1d08-0f79-471c-b118-5dca396fe10a" providerId="ADAL" clId="{589A926E-1F07-1749-ACDE-7FB1B447F978}" dt="2020-12-06T05:33:50.248" v="11005" actId="26606"/>
          <ac:spMkLst>
            <pc:docMk/>
            <pc:sldMk cId="42800872" sldId="304"/>
            <ac:spMk id="10" creationId="{8D06CE56-3881-4ADA-8CEF-D18B02C242A3}"/>
          </ac:spMkLst>
        </pc:spChg>
        <pc:spChg chg="add del">
          <ac:chgData name="Raeveen Pasupathy" userId="989e1d08-0f79-471c-b118-5dca396fe10a" providerId="ADAL" clId="{589A926E-1F07-1749-ACDE-7FB1B447F978}" dt="2020-12-06T05:33:45.805" v="11001" actId="26606"/>
          <ac:spMkLst>
            <pc:docMk/>
            <pc:sldMk cId="42800872" sldId="304"/>
            <ac:spMk id="11" creationId="{79F3C543-62EC-4433-9C93-A2CD8764E9B4}"/>
          </ac:spMkLst>
        </pc:spChg>
        <pc:spChg chg="add del">
          <ac:chgData name="Raeveen Pasupathy" userId="989e1d08-0f79-471c-b118-5dca396fe10a" providerId="ADAL" clId="{589A926E-1F07-1749-ACDE-7FB1B447F978}" dt="2020-12-06T05:33:50.248" v="11005" actId="26606"/>
          <ac:spMkLst>
            <pc:docMk/>
            <pc:sldMk cId="42800872" sldId="304"/>
            <ac:spMk id="12" creationId="{79F3C543-62EC-4433-9C93-A2CD8764E9B4}"/>
          </ac:spMkLst>
        </pc:spChg>
        <pc:spChg chg="add del">
          <ac:chgData name="Raeveen Pasupathy" userId="989e1d08-0f79-471c-b118-5dca396fe10a" providerId="ADAL" clId="{589A926E-1F07-1749-ACDE-7FB1B447F978}" dt="2020-12-06T05:33:45.805" v="11001" actId="26606"/>
          <ac:spMkLst>
            <pc:docMk/>
            <pc:sldMk cId="42800872" sldId="304"/>
            <ac:spMk id="13" creationId="{0671A8AE-40A1-4631-A6B8-581AFF065482}"/>
          </ac:spMkLst>
        </pc:spChg>
        <pc:spChg chg="add del">
          <ac:chgData name="Raeveen Pasupathy" userId="989e1d08-0f79-471c-b118-5dca396fe10a" providerId="ADAL" clId="{589A926E-1F07-1749-ACDE-7FB1B447F978}" dt="2020-12-06T05:33:50.248" v="11005" actId="26606"/>
          <ac:spMkLst>
            <pc:docMk/>
            <pc:sldMk cId="42800872" sldId="304"/>
            <ac:spMk id="14" creationId="{68AF5748-FED8-45BA-8631-26D1D10F3246}"/>
          </ac:spMkLst>
        </pc:spChg>
        <pc:spChg chg="add del">
          <ac:chgData name="Raeveen Pasupathy" userId="989e1d08-0f79-471c-b118-5dca396fe10a" providerId="ADAL" clId="{589A926E-1F07-1749-ACDE-7FB1B447F978}" dt="2020-12-06T05:33:45.805" v="11001" actId="26606"/>
          <ac:spMkLst>
            <pc:docMk/>
            <pc:sldMk cId="42800872" sldId="304"/>
            <ac:spMk id="15" creationId="{A44CD100-6267-4E62-AA64-2182A3A6A1C0}"/>
          </ac:spMkLst>
        </pc:spChg>
        <pc:spChg chg="add del">
          <ac:chgData name="Raeveen Pasupathy" userId="989e1d08-0f79-471c-b118-5dca396fe10a" providerId="ADAL" clId="{589A926E-1F07-1749-ACDE-7FB1B447F978}" dt="2020-12-06T05:33:50.248" v="11005" actId="26606"/>
          <ac:spMkLst>
            <pc:docMk/>
            <pc:sldMk cId="42800872" sldId="304"/>
            <ac:spMk id="16" creationId="{AF2F604E-43BE-4DC3-B983-E071523364F8}"/>
          </ac:spMkLst>
        </pc:spChg>
        <pc:spChg chg="add del">
          <ac:chgData name="Raeveen Pasupathy" userId="989e1d08-0f79-471c-b118-5dca396fe10a" providerId="ADAL" clId="{589A926E-1F07-1749-ACDE-7FB1B447F978}" dt="2020-12-06T05:33:45.805" v="11001" actId="26606"/>
          <ac:spMkLst>
            <pc:docMk/>
            <pc:sldMk cId="42800872" sldId="304"/>
            <ac:spMk id="17" creationId="{AF2F604E-43BE-4DC3-B983-E071523364F8}"/>
          </ac:spMkLst>
        </pc:spChg>
        <pc:spChg chg="add del">
          <ac:chgData name="Raeveen Pasupathy" userId="989e1d08-0f79-471c-b118-5dca396fe10a" providerId="ADAL" clId="{589A926E-1F07-1749-ACDE-7FB1B447F978}" dt="2020-12-06T05:33:50.248" v="11005" actId="26606"/>
          <ac:spMkLst>
            <pc:docMk/>
            <pc:sldMk cId="42800872" sldId="304"/>
            <ac:spMk id="18" creationId="{08C9B587-E65E-4B52-B37C-ABEBB6E87928}"/>
          </ac:spMkLst>
        </pc:spChg>
        <pc:spChg chg="add del">
          <ac:chgData name="Raeveen Pasupathy" userId="989e1d08-0f79-471c-b118-5dca396fe10a" providerId="ADAL" clId="{589A926E-1F07-1749-ACDE-7FB1B447F978}" dt="2020-12-06T05:33:45.805" v="11001" actId="26606"/>
          <ac:spMkLst>
            <pc:docMk/>
            <pc:sldMk cId="42800872" sldId="304"/>
            <ac:spMk id="19" creationId="{08C9B587-E65E-4B52-B37C-ABEBB6E87928}"/>
          </ac:spMkLst>
        </pc:spChg>
        <pc:spChg chg="add del">
          <ac:chgData name="Raeveen Pasupathy" userId="989e1d08-0f79-471c-b118-5dca396fe10a" providerId="ADAL" clId="{589A926E-1F07-1749-ACDE-7FB1B447F978}" dt="2020-12-06T05:33:51.308" v="11007" actId="26606"/>
          <ac:spMkLst>
            <pc:docMk/>
            <pc:sldMk cId="42800872" sldId="304"/>
            <ac:spMk id="20" creationId="{8D06CE56-3881-4ADA-8CEF-D18B02C242A3}"/>
          </ac:spMkLst>
        </pc:spChg>
        <pc:spChg chg="add del">
          <ac:chgData name="Raeveen Pasupathy" userId="989e1d08-0f79-471c-b118-5dca396fe10a" providerId="ADAL" clId="{589A926E-1F07-1749-ACDE-7FB1B447F978}" dt="2020-12-06T05:33:49.097" v="11003" actId="26606"/>
          <ac:spMkLst>
            <pc:docMk/>
            <pc:sldMk cId="42800872" sldId="304"/>
            <ac:spMk id="21" creationId="{8D06CE56-3881-4ADA-8CEF-D18B02C242A3}"/>
          </ac:spMkLst>
        </pc:spChg>
        <pc:spChg chg="add del">
          <ac:chgData name="Raeveen Pasupathy" userId="989e1d08-0f79-471c-b118-5dca396fe10a" providerId="ADAL" clId="{589A926E-1F07-1749-ACDE-7FB1B447F978}" dt="2020-12-06T05:33:49.097" v="11003" actId="26606"/>
          <ac:spMkLst>
            <pc:docMk/>
            <pc:sldMk cId="42800872" sldId="304"/>
            <ac:spMk id="22" creationId="{79F3C543-62EC-4433-9C93-A2CD8764E9B4}"/>
          </ac:spMkLst>
        </pc:spChg>
        <pc:spChg chg="add del">
          <ac:chgData name="Raeveen Pasupathy" userId="989e1d08-0f79-471c-b118-5dca396fe10a" providerId="ADAL" clId="{589A926E-1F07-1749-ACDE-7FB1B447F978}" dt="2020-12-06T05:33:49.097" v="11003" actId="26606"/>
          <ac:spMkLst>
            <pc:docMk/>
            <pc:sldMk cId="42800872" sldId="304"/>
            <ac:spMk id="23" creationId="{0671A8AE-40A1-4631-A6B8-581AFF065482}"/>
          </ac:spMkLst>
        </pc:spChg>
        <pc:spChg chg="add del">
          <ac:chgData name="Raeveen Pasupathy" userId="989e1d08-0f79-471c-b118-5dca396fe10a" providerId="ADAL" clId="{589A926E-1F07-1749-ACDE-7FB1B447F978}" dt="2020-12-06T05:33:49.097" v="11003" actId="26606"/>
          <ac:spMkLst>
            <pc:docMk/>
            <pc:sldMk cId="42800872" sldId="304"/>
            <ac:spMk id="25" creationId="{A44CD100-6267-4E62-AA64-2182A3A6A1C0}"/>
          </ac:spMkLst>
        </pc:spChg>
        <pc:spChg chg="add del">
          <ac:chgData name="Raeveen Pasupathy" userId="989e1d08-0f79-471c-b118-5dca396fe10a" providerId="ADAL" clId="{589A926E-1F07-1749-ACDE-7FB1B447F978}" dt="2020-12-06T05:33:49.097" v="11003" actId="26606"/>
          <ac:spMkLst>
            <pc:docMk/>
            <pc:sldMk cId="42800872" sldId="304"/>
            <ac:spMk id="26" creationId="{AF2F604E-43BE-4DC3-B983-E071523364F8}"/>
          </ac:spMkLst>
        </pc:spChg>
        <pc:spChg chg="add del">
          <ac:chgData name="Raeveen Pasupathy" userId="989e1d08-0f79-471c-b118-5dca396fe10a" providerId="ADAL" clId="{589A926E-1F07-1749-ACDE-7FB1B447F978}" dt="2020-12-06T05:33:49.097" v="11003" actId="26606"/>
          <ac:spMkLst>
            <pc:docMk/>
            <pc:sldMk cId="42800872" sldId="304"/>
            <ac:spMk id="27" creationId="{08C9B587-E65E-4B52-B37C-ABEBB6E87928}"/>
          </ac:spMkLst>
        </pc:spChg>
        <pc:spChg chg="add del">
          <ac:chgData name="Raeveen Pasupathy" userId="989e1d08-0f79-471c-b118-5dca396fe10a" providerId="ADAL" clId="{589A926E-1F07-1749-ACDE-7FB1B447F978}" dt="2020-12-06T05:33:51.308" v="11007" actId="26606"/>
          <ac:spMkLst>
            <pc:docMk/>
            <pc:sldMk cId="42800872" sldId="304"/>
            <ac:spMk id="28" creationId="{79F3C543-62EC-4433-9C93-A2CD8764E9B4}"/>
          </ac:spMkLst>
        </pc:spChg>
        <pc:spChg chg="add del">
          <ac:chgData name="Raeveen Pasupathy" userId="989e1d08-0f79-471c-b118-5dca396fe10a" providerId="ADAL" clId="{589A926E-1F07-1749-ACDE-7FB1B447F978}" dt="2020-12-06T05:33:51.308" v="11007" actId="26606"/>
          <ac:spMkLst>
            <pc:docMk/>
            <pc:sldMk cId="42800872" sldId="304"/>
            <ac:spMk id="30" creationId="{D5B012D8-7F27-4758-9AC6-C889B154BD73}"/>
          </ac:spMkLst>
        </pc:spChg>
        <pc:spChg chg="add del">
          <ac:chgData name="Raeveen Pasupathy" userId="989e1d08-0f79-471c-b118-5dca396fe10a" providerId="ADAL" clId="{589A926E-1F07-1749-ACDE-7FB1B447F978}" dt="2020-12-06T05:33:51.308" v="11007" actId="26606"/>
          <ac:spMkLst>
            <pc:docMk/>
            <pc:sldMk cId="42800872" sldId="304"/>
            <ac:spMk id="31" creationId="{4063B759-00FC-46D1-9898-8E8625268FAF}"/>
          </ac:spMkLst>
        </pc:spChg>
        <pc:spChg chg="add">
          <ac:chgData name="Raeveen Pasupathy" userId="989e1d08-0f79-471c-b118-5dca396fe10a" providerId="ADAL" clId="{589A926E-1F07-1749-ACDE-7FB1B447F978}" dt="2020-12-06T05:33:51.375" v="11008" actId="26606"/>
          <ac:spMkLst>
            <pc:docMk/>
            <pc:sldMk cId="42800872" sldId="304"/>
            <ac:spMk id="33" creationId="{8D06CE56-3881-4ADA-8CEF-D18B02C242A3}"/>
          </ac:spMkLst>
        </pc:spChg>
        <pc:spChg chg="add">
          <ac:chgData name="Raeveen Pasupathy" userId="989e1d08-0f79-471c-b118-5dca396fe10a" providerId="ADAL" clId="{589A926E-1F07-1749-ACDE-7FB1B447F978}" dt="2020-12-06T05:33:51.375" v="11008" actId="26606"/>
          <ac:spMkLst>
            <pc:docMk/>
            <pc:sldMk cId="42800872" sldId="304"/>
            <ac:spMk id="34" creationId="{79F3C543-62EC-4433-9C93-A2CD8764E9B4}"/>
          </ac:spMkLst>
        </pc:spChg>
        <pc:spChg chg="add">
          <ac:chgData name="Raeveen Pasupathy" userId="989e1d08-0f79-471c-b118-5dca396fe10a" providerId="ADAL" clId="{589A926E-1F07-1749-ACDE-7FB1B447F978}" dt="2020-12-06T05:33:51.375" v="11008" actId="26606"/>
          <ac:spMkLst>
            <pc:docMk/>
            <pc:sldMk cId="42800872" sldId="304"/>
            <ac:spMk id="35" creationId="{0671A8AE-40A1-4631-A6B8-581AFF065482}"/>
          </ac:spMkLst>
        </pc:spChg>
        <pc:spChg chg="add">
          <ac:chgData name="Raeveen Pasupathy" userId="989e1d08-0f79-471c-b118-5dca396fe10a" providerId="ADAL" clId="{589A926E-1F07-1749-ACDE-7FB1B447F978}" dt="2020-12-06T05:33:51.375" v="11008" actId="26606"/>
          <ac:spMkLst>
            <pc:docMk/>
            <pc:sldMk cId="42800872" sldId="304"/>
            <ac:spMk id="37" creationId="{A44CD100-6267-4E62-AA64-2182A3A6A1C0}"/>
          </ac:spMkLst>
        </pc:spChg>
        <pc:spChg chg="add">
          <ac:chgData name="Raeveen Pasupathy" userId="989e1d08-0f79-471c-b118-5dca396fe10a" providerId="ADAL" clId="{589A926E-1F07-1749-ACDE-7FB1B447F978}" dt="2020-12-06T05:33:51.375" v="11008" actId="26606"/>
          <ac:spMkLst>
            <pc:docMk/>
            <pc:sldMk cId="42800872" sldId="304"/>
            <ac:spMk id="38" creationId="{AF2F604E-43BE-4DC3-B983-E071523364F8}"/>
          </ac:spMkLst>
        </pc:spChg>
        <pc:spChg chg="add">
          <ac:chgData name="Raeveen Pasupathy" userId="989e1d08-0f79-471c-b118-5dca396fe10a" providerId="ADAL" clId="{589A926E-1F07-1749-ACDE-7FB1B447F978}" dt="2020-12-06T05:33:51.375" v="11008" actId="26606"/>
          <ac:spMkLst>
            <pc:docMk/>
            <pc:sldMk cId="42800872" sldId="304"/>
            <ac:spMk id="39" creationId="{08C9B587-E65E-4B52-B37C-ABEBB6E87928}"/>
          </ac:spMkLst>
        </pc:spChg>
        <pc:picChg chg="add del">
          <ac:chgData name="Raeveen Pasupathy" userId="989e1d08-0f79-471c-b118-5dca396fe10a" providerId="ADAL" clId="{589A926E-1F07-1749-ACDE-7FB1B447F978}" dt="2020-12-06T05:33:45.805" v="11001" actId="26606"/>
          <ac:picMkLst>
            <pc:docMk/>
            <pc:sldMk cId="42800872" sldId="304"/>
            <ac:picMk id="5" creationId="{54ED4AA5-D64C-4B2B-A6E4-B082C20B7F6D}"/>
          </ac:picMkLst>
        </pc:picChg>
        <pc:picChg chg="add del">
          <ac:chgData name="Raeveen Pasupathy" userId="989e1d08-0f79-471c-b118-5dca396fe10a" providerId="ADAL" clId="{589A926E-1F07-1749-ACDE-7FB1B447F978}" dt="2020-12-06T05:33:50.248" v="11005" actId="26606"/>
          <ac:picMkLst>
            <pc:docMk/>
            <pc:sldMk cId="42800872" sldId="304"/>
            <ac:picMk id="7" creationId="{5A01221B-E597-485C-B22C-BB9140A99D74}"/>
          </ac:picMkLst>
        </pc:picChg>
        <pc:picChg chg="add del">
          <ac:chgData name="Raeveen Pasupathy" userId="989e1d08-0f79-471c-b118-5dca396fe10a" providerId="ADAL" clId="{589A926E-1F07-1749-ACDE-7FB1B447F978}" dt="2020-12-06T05:33:49.097" v="11003" actId="26606"/>
          <ac:picMkLst>
            <pc:docMk/>
            <pc:sldMk cId="42800872" sldId="304"/>
            <ac:picMk id="24" creationId="{ECE8F7C8-85AD-41D7-8E6E-B3C8A4C6B456}"/>
          </ac:picMkLst>
        </pc:picChg>
        <pc:picChg chg="add del">
          <ac:chgData name="Raeveen Pasupathy" userId="989e1d08-0f79-471c-b118-5dca396fe10a" providerId="ADAL" clId="{589A926E-1F07-1749-ACDE-7FB1B447F978}" dt="2020-12-06T05:33:51.308" v="11007" actId="26606"/>
          <ac:picMkLst>
            <pc:docMk/>
            <pc:sldMk cId="42800872" sldId="304"/>
            <ac:picMk id="29" creationId="{03701032-D527-4415-A439-7D1C4D54151C}"/>
          </ac:picMkLst>
        </pc:picChg>
        <pc:picChg chg="add mod">
          <ac:chgData name="Raeveen Pasupathy" userId="989e1d08-0f79-471c-b118-5dca396fe10a" providerId="ADAL" clId="{589A926E-1F07-1749-ACDE-7FB1B447F978}" dt="2020-12-06T05:34:27.263" v="11009" actId="14826"/>
          <ac:picMkLst>
            <pc:docMk/>
            <pc:sldMk cId="42800872" sldId="304"/>
            <ac:picMk id="36" creationId="{54ED4AA5-D64C-4B2B-A6E4-B082C20B7F6D}"/>
          </ac:picMkLst>
        </pc:picChg>
        <pc:picChg chg="add mod">
          <ac:chgData name="Raeveen Pasupathy" userId="989e1d08-0f79-471c-b118-5dca396fe10a" providerId="ADAL" clId="{589A926E-1F07-1749-ACDE-7FB1B447F978}" dt="2020-12-06T05:35:51.636" v="11116"/>
          <ac:picMkLst>
            <pc:docMk/>
            <pc:sldMk cId="42800872" sldId="304"/>
            <ac:picMk id="40" creationId="{4AABB5DE-1311-6648-9DF7-22442F82615D}"/>
          </ac:picMkLst>
        </pc:picChg>
      </pc:sldChg>
      <pc:sldChg chg="addSp delSp modSp new mod ord setBg setClrOvrMap">
        <pc:chgData name="Raeveen Pasupathy" userId="989e1d08-0f79-471c-b118-5dca396fe10a" providerId="ADAL" clId="{589A926E-1F07-1749-ACDE-7FB1B447F978}" dt="2020-12-06T05:43:45.017" v="12382"/>
        <pc:sldMkLst>
          <pc:docMk/>
          <pc:sldMk cId="4181151431" sldId="305"/>
        </pc:sldMkLst>
        <pc:spChg chg="mod">
          <ac:chgData name="Raeveen Pasupathy" userId="989e1d08-0f79-471c-b118-5dca396fe10a" providerId="ADAL" clId="{589A926E-1F07-1749-ACDE-7FB1B447F978}" dt="2020-12-06T05:41:10.550" v="11851" actId="20577"/>
          <ac:spMkLst>
            <pc:docMk/>
            <pc:sldMk cId="4181151431" sldId="305"/>
            <ac:spMk id="2" creationId="{4FCB23C3-307A-FC45-9F7D-6DA6AB3593E2}"/>
          </ac:spMkLst>
        </pc:spChg>
        <pc:spChg chg="mod">
          <ac:chgData name="Raeveen Pasupathy" userId="989e1d08-0f79-471c-b118-5dca396fe10a" providerId="ADAL" clId="{589A926E-1F07-1749-ACDE-7FB1B447F978}" dt="2020-12-06T05:43:17.991" v="12381" actId="20577"/>
          <ac:spMkLst>
            <pc:docMk/>
            <pc:sldMk cId="4181151431" sldId="305"/>
            <ac:spMk id="3" creationId="{E1A389E0-A5C4-1E43-B2A9-44762DECC0A5}"/>
          </ac:spMkLst>
        </pc:spChg>
        <pc:spChg chg="add del">
          <ac:chgData name="Raeveen Pasupathy" userId="989e1d08-0f79-471c-b118-5dca396fe10a" providerId="ADAL" clId="{589A926E-1F07-1749-ACDE-7FB1B447F978}" dt="2020-12-06T05:39:17.357" v="11718" actId="26606"/>
          <ac:spMkLst>
            <pc:docMk/>
            <pc:sldMk cId="4181151431" sldId="305"/>
            <ac:spMk id="9" creationId="{9AA72BD9-2C5A-4EDC-931F-5AA08EACA0F3}"/>
          </ac:spMkLst>
        </pc:spChg>
        <pc:spChg chg="add del">
          <ac:chgData name="Raeveen Pasupathy" userId="989e1d08-0f79-471c-b118-5dca396fe10a" providerId="ADAL" clId="{589A926E-1F07-1749-ACDE-7FB1B447F978}" dt="2020-12-06T05:39:19.996" v="11720" actId="26606"/>
          <ac:spMkLst>
            <pc:docMk/>
            <pc:sldMk cId="4181151431" sldId="305"/>
            <ac:spMk id="10" creationId="{2C9A9DA9-7DC8-488B-A882-123947B0F3D9}"/>
          </ac:spMkLst>
        </pc:spChg>
        <pc:spChg chg="add del">
          <ac:chgData name="Raeveen Pasupathy" userId="989e1d08-0f79-471c-b118-5dca396fe10a" providerId="ADAL" clId="{589A926E-1F07-1749-ACDE-7FB1B447F978}" dt="2020-12-06T05:39:17.357" v="11718" actId="26606"/>
          <ac:spMkLst>
            <pc:docMk/>
            <pc:sldMk cId="4181151431" sldId="305"/>
            <ac:spMk id="11" creationId="{8A6DB0E6-E65F-4229-A5A0-2500203B6CC3}"/>
          </ac:spMkLst>
        </pc:spChg>
        <pc:spChg chg="add del">
          <ac:chgData name="Raeveen Pasupathy" userId="989e1d08-0f79-471c-b118-5dca396fe10a" providerId="ADAL" clId="{589A926E-1F07-1749-ACDE-7FB1B447F978}" dt="2020-12-06T05:39:19.996" v="11720" actId="26606"/>
          <ac:spMkLst>
            <pc:docMk/>
            <pc:sldMk cId="4181151431" sldId="305"/>
            <ac:spMk id="12" creationId="{57F6BDD4-E066-4008-8011-6CC31AEB4556}"/>
          </ac:spMkLst>
        </pc:spChg>
        <pc:spChg chg="add del">
          <ac:chgData name="Raeveen Pasupathy" userId="989e1d08-0f79-471c-b118-5dca396fe10a" providerId="ADAL" clId="{589A926E-1F07-1749-ACDE-7FB1B447F978}" dt="2020-12-06T05:39:17.357" v="11718" actId="26606"/>
          <ac:spMkLst>
            <pc:docMk/>
            <pc:sldMk cId="4181151431" sldId="305"/>
            <ac:spMk id="13" creationId="{55D4142C-5077-457F-A6AD-3FECFDB39685}"/>
          </ac:spMkLst>
        </pc:spChg>
        <pc:spChg chg="add del">
          <ac:chgData name="Raeveen Pasupathy" userId="989e1d08-0f79-471c-b118-5dca396fe10a" providerId="ADAL" clId="{589A926E-1F07-1749-ACDE-7FB1B447F978}" dt="2020-12-06T05:39:19.996" v="11720" actId="26606"/>
          <ac:spMkLst>
            <pc:docMk/>
            <pc:sldMk cId="4181151431" sldId="305"/>
            <ac:spMk id="14" creationId="{2711A8FB-68FC-45FC-B01E-38F809E2D439}"/>
          </ac:spMkLst>
        </pc:spChg>
        <pc:spChg chg="add del">
          <ac:chgData name="Raeveen Pasupathy" userId="989e1d08-0f79-471c-b118-5dca396fe10a" providerId="ADAL" clId="{589A926E-1F07-1749-ACDE-7FB1B447F978}" dt="2020-12-06T05:39:17.357" v="11718" actId="26606"/>
          <ac:spMkLst>
            <pc:docMk/>
            <pc:sldMk cId="4181151431" sldId="305"/>
            <ac:spMk id="15" creationId="{7A5F0580-5EE9-419F-96EE-B6529EF6E7D0}"/>
          </ac:spMkLst>
        </pc:spChg>
        <pc:spChg chg="add del">
          <ac:chgData name="Raeveen Pasupathy" userId="989e1d08-0f79-471c-b118-5dca396fe10a" providerId="ADAL" clId="{589A926E-1F07-1749-ACDE-7FB1B447F978}" dt="2020-12-06T05:39:19.996" v="11720" actId="26606"/>
          <ac:spMkLst>
            <pc:docMk/>
            <pc:sldMk cId="4181151431" sldId="305"/>
            <ac:spMk id="16" creationId="{2A865FE3-5FC9-4049-87CF-30019C46C0F5}"/>
          </ac:spMkLst>
        </pc:spChg>
        <pc:spChg chg="add del">
          <ac:chgData name="Raeveen Pasupathy" userId="989e1d08-0f79-471c-b118-5dca396fe10a" providerId="ADAL" clId="{589A926E-1F07-1749-ACDE-7FB1B447F978}" dt="2020-12-06T05:39:22.056" v="11722" actId="26606"/>
          <ac:spMkLst>
            <pc:docMk/>
            <pc:sldMk cId="4181151431" sldId="305"/>
            <ac:spMk id="18" creationId="{8108D317-7CBD-4897-BD1F-959436D2A3BE}"/>
          </ac:spMkLst>
        </pc:spChg>
        <pc:spChg chg="add del">
          <ac:chgData name="Raeveen Pasupathy" userId="989e1d08-0f79-471c-b118-5dca396fe10a" providerId="ADAL" clId="{589A926E-1F07-1749-ACDE-7FB1B447F978}" dt="2020-12-06T05:39:22.056" v="11722" actId="26606"/>
          <ac:spMkLst>
            <pc:docMk/>
            <pc:sldMk cId="4181151431" sldId="305"/>
            <ac:spMk id="20" creationId="{D6297641-8B9F-4767-9606-8A11313227BF}"/>
          </ac:spMkLst>
        </pc:spChg>
        <pc:spChg chg="add del">
          <ac:chgData name="Raeveen Pasupathy" userId="989e1d08-0f79-471c-b118-5dca396fe10a" providerId="ADAL" clId="{589A926E-1F07-1749-ACDE-7FB1B447F978}" dt="2020-12-06T05:39:22.056" v="11722" actId="26606"/>
          <ac:spMkLst>
            <pc:docMk/>
            <pc:sldMk cId="4181151431" sldId="305"/>
            <ac:spMk id="21" creationId="{D8F3CA65-EA00-46B4-9616-39E6853F7BED}"/>
          </ac:spMkLst>
        </pc:spChg>
        <pc:spChg chg="add">
          <ac:chgData name="Raeveen Pasupathy" userId="989e1d08-0f79-471c-b118-5dca396fe10a" providerId="ADAL" clId="{589A926E-1F07-1749-ACDE-7FB1B447F978}" dt="2020-12-06T05:39:22.084" v="11723" actId="26606"/>
          <ac:spMkLst>
            <pc:docMk/>
            <pc:sldMk cId="4181151431" sldId="305"/>
            <ac:spMk id="23" creationId="{9AA72BD9-2C5A-4EDC-931F-5AA08EACA0F3}"/>
          </ac:spMkLst>
        </pc:spChg>
        <pc:spChg chg="add">
          <ac:chgData name="Raeveen Pasupathy" userId="989e1d08-0f79-471c-b118-5dca396fe10a" providerId="ADAL" clId="{589A926E-1F07-1749-ACDE-7FB1B447F978}" dt="2020-12-06T05:39:22.084" v="11723" actId="26606"/>
          <ac:spMkLst>
            <pc:docMk/>
            <pc:sldMk cId="4181151431" sldId="305"/>
            <ac:spMk id="25" creationId="{8A6DB0E6-E65F-4229-A5A0-2500203B6CC3}"/>
          </ac:spMkLst>
        </pc:spChg>
        <pc:spChg chg="add">
          <ac:chgData name="Raeveen Pasupathy" userId="989e1d08-0f79-471c-b118-5dca396fe10a" providerId="ADAL" clId="{589A926E-1F07-1749-ACDE-7FB1B447F978}" dt="2020-12-06T05:39:22.084" v="11723" actId="26606"/>
          <ac:spMkLst>
            <pc:docMk/>
            <pc:sldMk cId="4181151431" sldId="305"/>
            <ac:spMk id="26" creationId="{55D4142C-5077-457F-A6AD-3FECFDB39685}"/>
          </ac:spMkLst>
        </pc:spChg>
        <pc:spChg chg="add">
          <ac:chgData name="Raeveen Pasupathy" userId="989e1d08-0f79-471c-b118-5dca396fe10a" providerId="ADAL" clId="{589A926E-1F07-1749-ACDE-7FB1B447F978}" dt="2020-12-06T05:39:22.084" v="11723" actId="26606"/>
          <ac:spMkLst>
            <pc:docMk/>
            <pc:sldMk cId="4181151431" sldId="305"/>
            <ac:spMk id="27" creationId="{7A5F0580-5EE9-419F-96EE-B6529EF6E7D0}"/>
          </ac:spMkLst>
        </pc:spChg>
        <pc:picChg chg="add del">
          <ac:chgData name="Raeveen Pasupathy" userId="989e1d08-0f79-471c-b118-5dca396fe10a" providerId="ADAL" clId="{589A926E-1F07-1749-ACDE-7FB1B447F978}" dt="2020-12-06T05:39:17.357" v="11718" actId="26606"/>
          <ac:picMkLst>
            <pc:docMk/>
            <pc:sldMk cId="4181151431" sldId="305"/>
            <ac:picMk id="5" creationId="{C9B5A913-B954-4500-9AC8-96216C47D0BD}"/>
          </ac:picMkLst>
        </pc:picChg>
        <pc:picChg chg="add del">
          <ac:chgData name="Raeveen Pasupathy" userId="989e1d08-0f79-471c-b118-5dca396fe10a" providerId="ADAL" clId="{589A926E-1F07-1749-ACDE-7FB1B447F978}" dt="2020-12-06T05:39:19.996" v="11720" actId="26606"/>
          <ac:picMkLst>
            <pc:docMk/>
            <pc:sldMk cId="4181151431" sldId="305"/>
            <ac:picMk id="7" creationId="{41634F37-237D-4804-9AC6-0F67C7B2A2F2}"/>
          </ac:picMkLst>
        </pc:picChg>
        <pc:picChg chg="add del">
          <ac:chgData name="Raeveen Pasupathy" userId="989e1d08-0f79-471c-b118-5dca396fe10a" providerId="ADAL" clId="{589A926E-1F07-1749-ACDE-7FB1B447F978}" dt="2020-12-06T05:39:22.056" v="11722" actId="26606"/>
          <ac:picMkLst>
            <pc:docMk/>
            <pc:sldMk cId="4181151431" sldId="305"/>
            <ac:picMk id="19" creationId="{2FFBE364-FC5A-40CB-9A73-F99CB38CD980}"/>
          </ac:picMkLst>
        </pc:picChg>
        <pc:picChg chg="add mod">
          <ac:chgData name="Raeveen Pasupathy" userId="989e1d08-0f79-471c-b118-5dca396fe10a" providerId="ADAL" clId="{589A926E-1F07-1749-ACDE-7FB1B447F978}" dt="2020-12-06T05:40:49.168" v="11848" actId="1076"/>
          <ac:picMkLst>
            <pc:docMk/>
            <pc:sldMk cId="4181151431" sldId="305"/>
            <ac:picMk id="24" creationId="{C9B5A913-B954-4500-9AC8-96216C47D0BD}"/>
          </ac:picMkLst>
        </pc:picChg>
        <pc:picChg chg="add mod">
          <ac:chgData name="Raeveen Pasupathy" userId="989e1d08-0f79-471c-b118-5dca396fe10a" providerId="ADAL" clId="{589A926E-1F07-1749-ACDE-7FB1B447F978}" dt="2020-12-06T05:43:45.017" v="12382"/>
          <ac:picMkLst>
            <pc:docMk/>
            <pc:sldMk cId="4181151431" sldId="305"/>
            <ac:picMk id="28" creationId="{660E77C3-DEBD-2041-9EA7-A5B30F12FFDD}"/>
          </ac:picMkLst>
        </pc:picChg>
      </pc:sldChg>
      <pc:sldChg chg="addSp delSp modSp mod">
        <pc:chgData name="Raeveen Pasupathy" userId="989e1d08-0f79-471c-b118-5dca396fe10a" providerId="ADAL" clId="{589A926E-1F07-1749-ACDE-7FB1B447F978}" dt="2020-12-07T06:37:50.190" v="12585"/>
        <pc:sldMkLst>
          <pc:docMk/>
          <pc:sldMk cId="707247005" sldId="306"/>
        </pc:sldMkLst>
        <pc:spChg chg="add del mod">
          <ac:chgData name="Raeveen Pasupathy" userId="989e1d08-0f79-471c-b118-5dca396fe10a" providerId="ADAL" clId="{589A926E-1F07-1749-ACDE-7FB1B447F978}" dt="2020-12-07T06:37:50.190" v="12585"/>
          <ac:spMkLst>
            <pc:docMk/>
            <pc:sldMk cId="707247005" sldId="306"/>
            <ac:spMk id="4" creationId="{E586C4FC-5726-2B4F-AD9A-26CDC86724E2}"/>
          </ac:spMkLst>
        </pc:spChg>
      </pc:sldChg>
    </pc:docChg>
  </pc:docChgLst>
  <pc:docChgLst>
    <pc:chgData name="Mrs. Kwan" userId="S::mrskwan@staffemail.apu.edu.my::d54864ee-436e-42e3-823d-dc20e3248ad7" providerId="AD" clId="Web-{FD2FC8AE-A5AE-B79F-7E6C-BD21802DA674}"/>
    <pc:docChg chg="delSld modSld">
      <pc:chgData name="Mrs. Kwan" userId="S::mrskwan@staffemail.apu.edu.my::d54864ee-436e-42e3-823d-dc20e3248ad7" providerId="AD" clId="Web-{FD2FC8AE-A5AE-B79F-7E6C-BD21802DA674}" dt="2020-12-07T00:52:03.851" v="21"/>
      <pc:docMkLst>
        <pc:docMk/>
      </pc:docMkLst>
      <pc:sldChg chg="del">
        <pc:chgData name="Mrs. Kwan" userId="S::mrskwan@staffemail.apu.edu.my::d54864ee-436e-42e3-823d-dc20e3248ad7" providerId="AD" clId="Web-{FD2FC8AE-A5AE-B79F-7E6C-BD21802DA674}" dt="2020-12-07T00:51:37.242" v="15"/>
        <pc:sldMkLst>
          <pc:docMk/>
          <pc:sldMk cId="3028687558" sldId="257"/>
        </pc:sldMkLst>
      </pc:sldChg>
      <pc:sldChg chg="del">
        <pc:chgData name="Mrs. Kwan" userId="S::mrskwan@staffemail.apu.edu.my::d54864ee-436e-42e3-823d-dc20e3248ad7" providerId="AD" clId="Web-{FD2FC8AE-A5AE-B79F-7E6C-BD21802DA674}" dt="2020-12-07T00:51:46.195" v="17"/>
        <pc:sldMkLst>
          <pc:docMk/>
          <pc:sldMk cId="82857313" sldId="258"/>
        </pc:sldMkLst>
      </pc:sldChg>
      <pc:sldChg chg="del">
        <pc:chgData name="Mrs. Kwan" userId="S::mrskwan@staffemail.apu.edu.my::d54864ee-436e-42e3-823d-dc20e3248ad7" providerId="AD" clId="Web-{FD2FC8AE-A5AE-B79F-7E6C-BD21802DA674}" dt="2020-12-07T00:51:41.648" v="16"/>
        <pc:sldMkLst>
          <pc:docMk/>
          <pc:sldMk cId="2169322923" sldId="267"/>
        </pc:sldMkLst>
      </pc:sldChg>
      <pc:sldChg chg="del">
        <pc:chgData name="Mrs. Kwan" userId="S::mrskwan@staffemail.apu.edu.my::d54864ee-436e-42e3-823d-dc20e3248ad7" providerId="AD" clId="Web-{FD2FC8AE-A5AE-B79F-7E6C-BD21802DA674}" dt="2020-12-07T00:51:53.226" v="18"/>
        <pc:sldMkLst>
          <pc:docMk/>
          <pc:sldMk cId="1013087050" sldId="268"/>
        </pc:sldMkLst>
      </pc:sldChg>
      <pc:sldChg chg="modSp">
        <pc:chgData name="Mrs. Kwan" userId="S::mrskwan@staffemail.apu.edu.my::d54864ee-436e-42e3-823d-dc20e3248ad7" providerId="AD" clId="Web-{FD2FC8AE-A5AE-B79F-7E6C-BD21802DA674}" dt="2020-12-07T00:51:27.085" v="13" actId="20577"/>
        <pc:sldMkLst>
          <pc:docMk/>
          <pc:sldMk cId="4136094446" sldId="269"/>
        </pc:sldMkLst>
        <pc:spChg chg="mod">
          <ac:chgData name="Mrs. Kwan" userId="S::mrskwan@staffemail.apu.edu.my::d54864ee-436e-42e3-823d-dc20e3248ad7" providerId="AD" clId="Web-{FD2FC8AE-A5AE-B79F-7E6C-BD21802DA674}" dt="2020-12-07T00:51:27.085" v="13" actId="20577"/>
          <ac:spMkLst>
            <pc:docMk/>
            <pc:sldMk cId="4136094446" sldId="269"/>
            <ac:spMk id="3" creationId="{B94B5EAC-E9E9-1949-8A13-FC3DB41F9B90}"/>
          </ac:spMkLst>
        </pc:spChg>
      </pc:sldChg>
      <pc:sldChg chg="del">
        <pc:chgData name="Mrs. Kwan" userId="S::mrskwan@staffemail.apu.edu.my::d54864ee-436e-42e3-823d-dc20e3248ad7" providerId="AD" clId="Web-{FD2FC8AE-A5AE-B79F-7E6C-BD21802DA674}" dt="2020-12-07T00:51:56.835" v="19"/>
        <pc:sldMkLst>
          <pc:docMk/>
          <pc:sldMk cId="3865483293" sldId="270"/>
        </pc:sldMkLst>
      </pc:sldChg>
      <pc:sldChg chg="del">
        <pc:chgData name="Mrs. Kwan" userId="S::mrskwan@staffemail.apu.edu.my::d54864ee-436e-42e3-823d-dc20e3248ad7" providerId="AD" clId="Web-{FD2FC8AE-A5AE-B79F-7E6C-BD21802DA674}" dt="2020-12-07T00:51:59.960" v="20"/>
        <pc:sldMkLst>
          <pc:docMk/>
          <pc:sldMk cId="2286257073" sldId="271"/>
        </pc:sldMkLst>
      </pc:sldChg>
      <pc:sldChg chg="del">
        <pc:chgData name="Mrs. Kwan" userId="S::mrskwan@staffemail.apu.edu.my::d54864ee-436e-42e3-823d-dc20e3248ad7" providerId="AD" clId="Web-{FD2FC8AE-A5AE-B79F-7E6C-BD21802DA674}" dt="2020-12-07T00:52:03.851" v="21"/>
        <pc:sldMkLst>
          <pc:docMk/>
          <pc:sldMk cId="2444814051" sldId="272"/>
        </pc:sldMkLst>
      </pc:sldChg>
    </pc:docChg>
  </pc:docChgLst>
  <pc:docChgLst>
    <pc:chgData name="Nurul Akmal Abdullah @ Dollah" userId="S::nurul.akmal@staffemail.apu.edu.my::a5ecc6d3-473c-4fe3-9103-0e12dedcc010" providerId="AD" clId="Web-{E67E1FED-EBCF-17D4-8E64-008FE301E79C}"/>
    <pc:docChg chg="modSld">
      <pc:chgData name="Nurul Akmal Abdullah @ Dollah" userId="S::nurul.akmal@staffemail.apu.edu.my::a5ecc6d3-473c-4fe3-9103-0e12dedcc010" providerId="AD" clId="Web-{E67E1FED-EBCF-17D4-8E64-008FE301E79C}" dt="2020-12-07T06:21:35.671" v="44" actId="20577"/>
      <pc:docMkLst>
        <pc:docMk/>
      </pc:docMkLst>
      <pc:sldChg chg="modSp">
        <pc:chgData name="Nurul Akmal Abdullah @ Dollah" userId="S::nurul.akmal@staffemail.apu.edu.my::a5ecc6d3-473c-4fe3-9103-0e12dedcc010" providerId="AD" clId="Web-{E67E1FED-EBCF-17D4-8E64-008FE301E79C}" dt="2020-12-07T06:21:35.671" v="43" actId="20577"/>
        <pc:sldMkLst>
          <pc:docMk/>
          <pc:sldMk cId="571760023" sldId="279"/>
        </pc:sldMkLst>
        <pc:spChg chg="mod">
          <ac:chgData name="Nurul Akmal Abdullah @ Dollah" userId="S::nurul.akmal@staffemail.apu.edu.my::a5ecc6d3-473c-4fe3-9103-0e12dedcc010" providerId="AD" clId="Web-{E67E1FED-EBCF-17D4-8E64-008FE301E79C}" dt="2020-12-07T06:21:35.671" v="43" actId="20577"/>
          <ac:spMkLst>
            <pc:docMk/>
            <pc:sldMk cId="571760023" sldId="279"/>
            <ac:spMk id="2" creationId="{EF67B413-6636-8841-AD33-0553806BB05D}"/>
          </ac:spMkLst>
        </pc:spChg>
        <pc:spChg chg="mod">
          <ac:chgData name="Nurul Akmal Abdullah @ Dollah" userId="S::nurul.akmal@staffemail.apu.edu.my::a5ecc6d3-473c-4fe3-9103-0e12dedcc010" providerId="AD" clId="Web-{E67E1FED-EBCF-17D4-8E64-008FE301E79C}" dt="2020-12-07T06:17:20.290" v="20" actId="20577"/>
          <ac:spMkLst>
            <pc:docMk/>
            <pc:sldMk cId="571760023" sldId="279"/>
            <ac:spMk id="4" creationId="{732A293B-4D1C-3640-982C-88F9F37C771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raeveen\Downloads\OBE_Summary_2020-06-01_to_2020-12-03_by_month.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dirty="0"/>
              <a:t>OBE Monthly Issues/Tickets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'OBE_Summary_2020-06-01_to_2020-'!$B$2</c:f>
              <c:strCache>
                <c:ptCount val="1"/>
                <c:pt idx="0">
                  <c:v>Jun-20</c:v>
                </c:pt>
              </c:strCache>
            </c:strRef>
          </c:tx>
          <c:spPr>
            <a:gradFill rotWithShape="1">
              <a:gsLst>
                <a:gs pos="0">
                  <a:schemeClr val="accent1">
                    <a:shade val="47000"/>
                    <a:satMod val="103000"/>
                    <a:lumMod val="102000"/>
                    <a:tint val="94000"/>
                  </a:schemeClr>
                </a:gs>
                <a:gs pos="50000">
                  <a:schemeClr val="accent1">
                    <a:shade val="47000"/>
                    <a:satMod val="110000"/>
                    <a:lumMod val="100000"/>
                    <a:shade val="100000"/>
                  </a:schemeClr>
                </a:gs>
                <a:gs pos="100000">
                  <a:schemeClr val="accent1">
                    <a:shade val="47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'OBE_Summary_2020-06-01_to_2020-'!$A$3</c:f>
              <c:strCache>
                <c:ptCount val="1"/>
                <c:pt idx="0">
                  <c:v>Total Tickets </c:v>
                </c:pt>
              </c:strCache>
            </c:strRef>
          </c:cat>
          <c:val>
            <c:numRef>
              <c:f>'OBE_Summary_2020-06-01_to_2020-'!$B$3</c:f>
              <c:numCache>
                <c:formatCode>General</c:formatCode>
                <c:ptCount val="1"/>
                <c:pt idx="0">
                  <c:v>6</c:v>
                </c:pt>
              </c:numCache>
            </c:numRef>
          </c:val>
          <c:extLst>
            <c:ext xmlns:c16="http://schemas.microsoft.com/office/drawing/2014/chart" uri="{C3380CC4-5D6E-409C-BE32-E72D297353CC}">
              <c16:uniqueId val="{00000000-C630-C849-A345-8307FFDD5BF6}"/>
            </c:ext>
          </c:extLst>
        </c:ser>
        <c:ser>
          <c:idx val="1"/>
          <c:order val="1"/>
          <c:tx>
            <c:strRef>
              <c:f>'OBE_Summary_2020-06-01_to_2020-'!$C$2</c:f>
              <c:strCache>
                <c:ptCount val="1"/>
                <c:pt idx="0">
                  <c:v>Jul-20</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'OBE_Summary_2020-06-01_to_2020-'!$A$3</c:f>
              <c:strCache>
                <c:ptCount val="1"/>
                <c:pt idx="0">
                  <c:v>Total Tickets </c:v>
                </c:pt>
              </c:strCache>
            </c:strRef>
          </c:cat>
          <c:val>
            <c:numRef>
              <c:f>'OBE_Summary_2020-06-01_to_2020-'!$C$3</c:f>
              <c:numCache>
                <c:formatCode>General</c:formatCode>
                <c:ptCount val="1"/>
                <c:pt idx="0">
                  <c:v>15</c:v>
                </c:pt>
              </c:numCache>
            </c:numRef>
          </c:val>
          <c:extLst>
            <c:ext xmlns:c16="http://schemas.microsoft.com/office/drawing/2014/chart" uri="{C3380CC4-5D6E-409C-BE32-E72D297353CC}">
              <c16:uniqueId val="{00000001-C630-C849-A345-8307FFDD5BF6}"/>
            </c:ext>
          </c:extLst>
        </c:ser>
        <c:ser>
          <c:idx val="2"/>
          <c:order val="2"/>
          <c:tx>
            <c:strRef>
              <c:f>'OBE_Summary_2020-06-01_to_2020-'!$D$2</c:f>
              <c:strCache>
                <c:ptCount val="1"/>
                <c:pt idx="0">
                  <c:v>Aug-20</c:v>
                </c:pt>
              </c:strCache>
            </c:strRef>
          </c:tx>
          <c:spPr>
            <a:gradFill rotWithShape="1">
              <a:gsLst>
                <a:gs pos="0">
                  <a:schemeClr val="accent1">
                    <a:shade val="82000"/>
                    <a:satMod val="103000"/>
                    <a:lumMod val="102000"/>
                    <a:tint val="94000"/>
                  </a:schemeClr>
                </a:gs>
                <a:gs pos="50000">
                  <a:schemeClr val="accent1">
                    <a:shade val="82000"/>
                    <a:satMod val="110000"/>
                    <a:lumMod val="100000"/>
                    <a:shade val="100000"/>
                  </a:schemeClr>
                </a:gs>
                <a:gs pos="100000">
                  <a:schemeClr val="accent1">
                    <a:shade val="82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'OBE_Summary_2020-06-01_to_2020-'!$A$3</c:f>
              <c:strCache>
                <c:ptCount val="1"/>
                <c:pt idx="0">
                  <c:v>Total Tickets </c:v>
                </c:pt>
              </c:strCache>
            </c:strRef>
          </c:cat>
          <c:val>
            <c:numRef>
              <c:f>'OBE_Summary_2020-06-01_to_2020-'!$D$3</c:f>
              <c:numCache>
                <c:formatCode>General</c:formatCode>
                <c:ptCount val="1"/>
                <c:pt idx="0">
                  <c:v>6</c:v>
                </c:pt>
              </c:numCache>
            </c:numRef>
          </c:val>
          <c:extLst>
            <c:ext xmlns:c16="http://schemas.microsoft.com/office/drawing/2014/chart" uri="{C3380CC4-5D6E-409C-BE32-E72D297353CC}">
              <c16:uniqueId val="{00000002-C630-C849-A345-8307FFDD5BF6}"/>
            </c:ext>
          </c:extLst>
        </c:ser>
        <c:ser>
          <c:idx val="3"/>
          <c:order val="3"/>
          <c:tx>
            <c:strRef>
              <c:f>'OBE_Summary_2020-06-01_to_2020-'!$E$2</c:f>
              <c:strCache>
                <c:ptCount val="1"/>
                <c:pt idx="0">
                  <c:v>Sep-20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'OBE_Summary_2020-06-01_to_2020-'!$A$3</c:f>
              <c:strCache>
                <c:ptCount val="1"/>
                <c:pt idx="0">
                  <c:v>Total Tickets </c:v>
                </c:pt>
              </c:strCache>
            </c:strRef>
          </c:cat>
          <c:val>
            <c:numRef>
              <c:f>'OBE_Summary_2020-06-01_to_2020-'!$E$3</c:f>
              <c:numCache>
                <c:formatCode>General</c:formatCode>
                <c:ptCount val="1"/>
                <c:pt idx="0">
                  <c:v>41</c:v>
                </c:pt>
              </c:numCache>
            </c:numRef>
          </c:val>
          <c:extLst>
            <c:ext xmlns:c16="http://schemas.microsoft.com/office/drawing/2014/chart" uri="{C3380CC4-5D6E-409C-BE32-E72D297353CC}">
              <c16:uniqueId val="{00000003-C630-C849-A345-8307FFDD5BF6}"/>
            </c:ext>
          </c:extLst>
        </c:ser>
        <c:ser>
          <c:idx val="4"/>
          <c:order val="4"/>
          <c:tx>
            <c:strRef>
              <c:f>'OBE_Summary_2020-06-01_to_2020-'!$F$2</c:f>
              <c:strCache>
                <c:ptCount val="1"/>
                <c:pt idx="0">
                  <c:v>Oct-20</c:v>
                </c:pt>
              </c:strCache>
            </c:strRef>
          </c:tx>
          <c:spPr>
            <a:gradFill rotWithShape="1">
              <a:gsLst>
                <a:gs pos="0">
                  <a:schemeClr val="accent1">
                    <a:tint val="83000"/>
                    <a:satMod val="103000"/>
                    <a:lumMod val="102000"/>
                    <a:tint val="94000"/>
                  </a:schemeClr>
                </a:gs>
                <a:gs pos="50000">
                  <a:schemeClr val="accent1">
                    <a:tint val="83000"/>
                    <a:satMod val="110000"/>
                    <a:lumMod val="100000"/>
                    <a:shade val="100000"/>
                  </a:schemeClr>
                </a:gs>
                <a:gs pos="100000">
                  <a:schemeClr val="accent1">
                    <a:tint val="83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'OBE_Summary_2020-06-01_to_2020-'!$A$3</c:f>
              <c:strCache>
                <c:ptCount val="1"/>
                <c:pt idx="0">
                  <c:v>Total Tickets </c:v>
                </c:pt>
              </c:strCache>
            </c:strRef>
          </c:cat>
          <c:val>
            <c:numRef>
              <c:f>'OBE_Summary_2020-06-01_to_2020-'!$F$3</c:f>
              <c:numCache>
                <c:formatCode>General</c:formatCode>
                <c:ptCount val="1"/>
                <c:pt idx="0">
                  <c:v>73</c:v>
                </c:pt>
              </c:numCache>
            </c:numRef>
          </c:val>
          <c:extLst>
            <c:ext xmlns:c16="http://schemas.microsoft.com/office/drawing/2014/chart" uri="{C3380CC4-5D6E-409C-BE32-E72D297353CC}">
              <c16:uniqueId val="{00000004-C630-C849-A345-8307FFDD5BF6}"/>
            </c:ext>
          </c:extLst>
        </c:ser>
        <c:ser>
          <c:idx val="5"/>
          <c:order val="5"/>
          <c:tx>
            <c:strRef>
              <c:f>'OBE_Summary_2020-06-01_to_2020-'!$G$2</c:f>
              <c:strCache>
                <c:ptCount val="1"/>
                <c:pt idx="0">
                  <c:v>Nov-20</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'OBE_Summary_2020-06-01_to_2020-'!$A$3</c:f>
              <c:strCache>
                <c:ptCount val="1"/>
                <c:pt idx="0">
                  <c:v>Total Tickets </c:v>
                </c:pt>
              </c:strCache>
            </c:strRef>
          </c:cat>
          <c:val>
            <c:numRef>
              <c:f>'OBE_Summary_2020-06-01_to_2020-'!$G$3</c:f>
              <c:numCache>
                <c:formatCode>General</c:formatCode>
                <c:ptCount val="1"/>
                <c:pt idx="0">
                  <c:v>82</c:v>
                </c:pt>
              </c:numCache>
            </c:numRef>
          </c:val>
          <c:extLst>
            <c:ext xmlns:c16="http://schemas.microsoft.com/office/drawing/2014/chart" uri="{C3380CC4-5D6E-409C-BE32-E72D297353CC}">
              <c16:uniqueId val="{00000005-C630-C849-A345-8307FFDD5BF6}"/>
            </c:ext>
          </c:extLst>
        </c:ser>
        <c:ser>
          <c:idx val="6"/>
          <c:order val="6"/>
          <c:tx>
            <c:strRef>
              <c:f>'OBE_Summary_2020-06-01_to_2020-'!$H$2</c:f>
              <c:strCache>
                <c:ptCount val="1"/>
                <c:pt idx="0">
                  <c:v>Dec-20</c:v>
                </c:pt>
              </c:strCache>
            </c:strRef>
          </c:tx>
          <c:spPr>
            <a:gradFill rotWithShape="1">
              <a:gsLst>
                <a:gs pos="0">
                  <a:schemeClr val="accent1">
                    <a:tint val="48000"/>
                    <a:satMod val="103000"/>
                    <a:lumMod val="102000"/>
                    <a:tint val="94000"/>
                  </a:schemeClr>
                </a:gs>
                <a:gs pos="50000">
                  <a:schemeClr val="accent1">
                    <a:tint val="48000"/>
                    <a:satMod val="110000"/>
                    <a:lumMod val="100000"/>
                    <a:shade val="100000"/>
                  </a:schemeClr>
                </a:gs>
                <a:gs pos="100000">
                  <a:schemeClr val="accent1">
                    <a:tint val="4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'OBE_Summary_2020-06-01_to_2020-'!$A$3</c:f>
              <c:strCache>
                <c:ptCount val="1"/>
                <c:pt idx="0">
                  <c:v>Total Tickets </c:v>
                </c:pt>
              </c:strCache>
            </c:strRef>
          </c:cat>
          <c:val>
            <c:numRef>
              <c:f>'OBE_Summary_2020-06-01_to_2020-'!$H$3</c:f>
              <c:numCache>
                <c:formatCode>General</c:formatCode>
                <c:ptCount val="1"/>
                <c:pt idx="0">
                  <c:v>4</c:v>
                </c:pt>
              </c:numCache>
            </c:numRef>
          </c:val>
          <c:extLst>
            <c:ext xmlns:c16="http://schemas.microsoft.com/office/drawing/2014/chart" uri="{C3380CC4-5D6E-409C-BE32-E72D297353CC}">
              <c16:uniqueId val="{00000006-C630-C849-A345-8307FFDD5BF6}"/>
            </c:ext>
          </c:extLst>
        </c:ser>
        <c:dLbls>
          <c:dLblPos val="outEnd"/>
          <c:showLegendKey val="0"/>
          <c:showVal val="1"/>
          <c:showCatName val="0"/>
          <c:showSerName val="0"/>
          <c:showPercent val="0"/>
          <c:showBubbleSize val="0"/>
        </c:dLbls>
        <c:gapWidth val="100"/>
        <c:overlap val="-24"/>
        <c:axId val="383192976"/>
        <c:axId val="341276240"/>
      </c:barChart>
      <c:catAx>
        <c:axId val="383192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41276240"/>
        <c:crosses val="autoZero"/>
        <c:auto val="1"/>
        <c:lblAlgn val="ctr"/>
        <c:lblOffset val="100"/>
        <c:noMultiLvlLbl val="0"/>
      </c:catAx>
      <c:valAx>
        <c:axId val="3412762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8319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0.xml.rels><?xml version="1.0" encoding="UTF-8" standalone="yes"?>
<Relationships xmlns="http://schemas.openxmlformats.org/package/2006/relationships"><Relationship Id="rId2" Type="http://schemas.openxmlformats.org/officeDocument/2006/relationships/hyperlink" Target="https://pixabay.com/en/prohibited-don-t-do-not-ban-155486/" TargetMode="External"/><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2" Type="http://schemas.openxmlformats.org/officeDocument/2006/relationships/hyperlink" Target="https://pixabay.com/en/prohibited-don-t-do-not-ban-155486/" TargetMode="External"/><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2" Type="http://schemas.openxmlformats.org/officeDocument/2006/relationships/hyperlink" Target="https://pixabay.com/en/prohibited-don-t-do-not-ban-155486/" TargetMode="External"/><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1" Type="http://schemas.openxmlformats.org/officeDocument/2006/relationships/hyperlink" Target="mailto:assist@apu.edu.my" TargetMode="External"/></Relationships>
</file>

<file path=ppt/diagrams/_rels/data9.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2" Type="http://schemas.openxmlformats.org/officeDocument/2006/relationships/hyperlink" Target="https://pixabay.com/en/prohibited-don-t-do-not-ban-155486/" TargetMode="External"/><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hyperlink" Target="https://pixabay.com/en/prohibited-don-t-do-not-ban-155486/" TargetMode="External"/><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2" Type="http://schemas.openxmlformats.org/officeDocument/2006/relationships/hyperlink" Target="https://pixabay.com/en/prohibited-don-t-do-not-ban-155486/" TargetMode="External"/><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1" Type="http://schemas.openxmlformats.org/officeDocument/2006/relationships/hyperlink" Target="mailto:assist@apu.edu.my" TargetMode="External"/></Relationships>
</file>

<file path=ppt/diagrams/_rels/drawing9.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B831A4E-F91B-EB46-ABCE-7D13EFE1E9D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9A80BD8F-FC84-E646-9D64-F6DE4B5E00FA}">
      <dgm:prSet/>
      <dgm:spPr/>
      <dgm:t>
        <a:bodyPr/>
        <a:lstStyle/>
        <a:p>
          <a:r>
            <a:rPr lang="en-US" i="1" dirty="0"/>
            <a:t>For Academic Leaders</a:t>
          </a:r>
          <a:endParaRPr lang="en-MY" dirty="0"/>
        </a:p>
      </dgm:t>
    </dgm:pt>
    <dgm:pt modelId="{BE942F01-E12B-CD4B-804B-6476F7F4F168}" type="parTrans" cxnId="{E6BDDBFC-3E1C-4B43-8BFB-DD41161571A6}">
      <dgm:prSet/>
      <dgm:spPr/>
      <dgm:t>
        <a:bodyPr/>
        <a:lstStyle/>
        <a:p>
          <a:endParaRPr lang="en-GB"/>
        </a:p>
      </dgm:t>
    </dgm:pt>
    <dgm:pt modelId="{9DF5437A-BFDD-154E-8D57-38F1C8C61C6D}" type="sibTrans" cxnId="{E6BDDBFC-3E1C-4B43-8BFB-DD41161571A6}">
      <dgm:prSet/>
      <dgm:spPr/>
      <dgm:t>
        <a:bodyPr/>
        <a:lstStyle/>
        <a:p>
          <a:endParaRPr lang="en-GB"/>
        </a:p>
      </dgm:t>
    </dgm:pt>
    <dgm:pt modelId="{CFC374F7-9E60-A145-83C1-91CCFB5965BB}" type="pres">
      <dgm:prSet presAssocID="{1B831A4E-F91B-EB46-ABCE-7D13EFE1E9DB}" presName="Name0" presStyleCnt="0">
        <dgm:presLayoutVars>
          <dgm:chMax val="7"/>
          <dgm:dir/>
          <dgm:animLvl val="lvl"/>
          <dgm:resizeHandles val="exact"/>
        </dgm:presLayoutVars>
      </dgm:prSet>
      <dgm:spPr/>
    </dgm:pt>
    <dgm:pt modelId="{6DF62CD7-34D5-8A45-8362-F1B554166AEB}" type="pres">
      <dgm:prSet presAssocID="{9A80BD8F-FC84-E646-9D64-F6DE4B5E00FA}" presName="circle1" presStyleLbl="node1" presStyleIdx="0" presStyleCnt="1"/>
      <dgm:spPr/>
    </dgm:pt>
    <dgm:pt modelId="{9A8CFE8B-77A6-804E-AE06-8C7EDEBE3FC6}" type="pres">
      <dgm:prSet presAssocID="{9A80BD8F-FC84-E646-9D64-F6DE4B5E00FA}" presName="space" presStyleCnt="0"/>
      <dgm:spPr/>
    </dgm:pt>
    <dgm:pt modelId="{5FA8B086-5FD1-0F46-BC3E-56C867CE68C9}" type="pres">
      <dgm:prSet presAssocID="{9A80BD8F-FC84-E646-9D64-F6DE4B5E00FA}" presName="rect1" presStyleLbl="alignAcc1" presStyleIdx="0" presStyleCnt="1"/>
      <dgm:spPr/>
    </dgm:pt>
    <dgm:pt modelId="{276B35E9-C766-F345-A27F-E2614B5CD6C9}" type="pres">
      <dgm:prSet presAssocID="{9A80BD8F-FC84-E646-9D64-F6DE4B5E00FA}" presName="rect1ParTxNoCh" presStyleLbl="alignAcc1" presStyleIdx="0" presStyleCnt="1">
        <dgm:presLayoutVars>
          <dgm:chMax val="1"/>
          <dgm:bulletEnabled val="1"/>
        </dgm:presLayoutVars>
      </dgm:prSet>
      <dgm:spPr/>
    </dgm:pt>
  </dgm:ptLst>
  <dgm:cxnLst>
    <dgm:cxn modelId="{FA3D1F0F-ACD0-7D4B-8175-E421636292C4}" type="presOf" srcId="{1B831A4E-F91B-EB46-ABCE-7D13EFE1E9DB}" destId="{CFC374F7-9E60-A145-83C1-91CCFB5965BB}" srcOrd="0" destOrd="0" presId="urn:microsoft.com/office/officeart/2005/8/layout/target3"/>
    <dgm:cxn modelId="{5A5A7581-5709-4B4F-8A47-B71D76EA67A0}" type="presOf" srcId="{9A80BD8F-FC84-E646-9D64-F6DE4B5E00FA}" destId="{5FA8B086-5FD1-0F46-BC3E-56C867CE68C9}" srcOrd="0" destOrd="0" presId="urn:microsoft.com/office/officeart/2005/8/layout/target3"/>
    <dgm:cxn modelId="{78CA8FE0-3652-5944-823A-64AE402511AA}" type="presOf" srcId="{9A80BD8F-FC84-E646-9D64-F6DE4B5E00FA}" destId="{276B35E9-C766-F345-A27F-E2614B5CD6C9}" srcOrd="1" destOrd="0" presId="urn:microsoft.com/office/officeart/2005/8/layout/target3"/>
    <dgm:cxn modelId="{E6BDDBFC-3E1C-4B43-8BFB-DD41161571A6}" srcId="{1B831A4E-F91B-EB46-ABCE-7D13EFE1E9DB}" destId="{9A80BD8F-FC84-E646-9D64-F6DE4B5E00FA}" srcOrd="0" destOrd="0" parTransId="{BE942F01-E12B-CD4B-804B-6476F7F4F168}" sibTransId="{9DF5437A-BFDD-154E-8D57-38F1C8C61C6D}"/>
    <dgm:cxn modelId="{FA379C8D-0DC7-A74D-A63B-45FA70EA0736}" type="presParOf" srcId="{CFC374F7-9E60-A145-83C1-91CCFB5965BB}" destId="{6DF62CD7-34D5-8A45-8362-F1B554166AEB}" srcOrd="0" destOrd="0" presId="urn:microsoft.com/office/officeart/2005/8/layout/target3"/>
    <dgm:cxn modelId="{437BDDEF-444F-6146-8213-6DD987EECFB8}" type="presParOf" srcId="{CFC374F7-9E60-A145-83C1-91CCFB5965BB}" destId="{9A8CFE8B-77A6-804E-AE06-8C7EDEBE3FC6}" srcOrd="1" destOrd="0" presId="urn:microsoft.com/office/officeart/2005/8/layout/target3"/>
    <dgm:cxn modelId="{4AED67E0-A7AD-C94C-A301-A19DF0BD9C32}" type="presParOf" srcId="{CFC374F7-9E60-A145-83C1-91CCFB5965BB}" destId="{5FA8B086-5FD1-0F46-BC3E-56C867CE68C9}" srcOrd="2" destOrd="0" presId="urn:microsoft.com/office/officeart/2005/8/layout/target3"/>
    <dgm:cxn modelId="{25B88E8C-9706-9743-82C5-F49A19680A8C}" type="presParOf" srcId="{CFC374F7-9E60-A145-83C1-91CCFB5965BB}" destId="{276B35E9-C766-F345-A27F-E2614B5CD6C9}"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228883-6207-42CB-93DE-B616CA4918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F5DE59-FAC0-4E64-8ECA-966EF1D28D66}">
      <dgm:prSet/>
      <dgm:spPr/>
      <dgm:t>
        <a:bodyPr/>
        <a:lstStyle/>
        <a:p>
          <a:pPr>
            <a:lnSpc>
              <a:spcPct val="100000"/>
            </a:lnSpc>
          </a:pPr>
          <a:r>
            <a:rPr lang="en-US" dirty="0"/>
            <a:t>Do not Input Marks in Decimal. You are required to round off the Marks. </a:t>
          </a:r>
        </a:p>
      </dgm:t>
    </dgm:pt>
    <dgm:pt modelId="{B68ACDCE-31F7-4E9D-8D01-ECE8CA07DEA3}" type="parTrans" cxnId="{3ED9AE96-E261-44BE-AF1E-A0208FFC03A6}">
      <dgm:prSet/>
      <dgm:spPr/>
      <dgm:t>
        <a:bodyPr/>
        <a:lstStyle/>
        <a:p>
          <a:endParaRPr lang="en-US"/>
        </a:p>
      </dgm:t>
    </dgm:pt>
    <dgm:pt modelId="{5F8BC8D7-6563-401A-B1EB-226F8E3D8F1D}" type="sibTrans" cxnId="{3ED9AE96-E261-44BE-AF1E-A0208FFC03A6}">
      <dgm:prSet/>
      <dgm:spPr/>
      <dgm:t>
        <a:bodyPr/>
        <a:lstStyle/>
        <a:p>
          <a:endParaRPr lang="en-US"/>
        </a:p>
      </dgm:t>
    </dgm:pt>
    <dgm:pt modelId="{328A51CD-7E10-40B0-96E0-7396B2F9B362}" type="pres">
      <dgm:prSet presAssocID="{92228883-6207-42CB-93DE-B616CA491875}" presName="root" presStyleCnt="0">
        <dgm:presLayoutVars>
          <dgm:dir/>
          <dgm:resizeHandles val="exact"/>
        </dgm:presLayoutVars>
      </dgm:prSet>
      <dgm:spPr/>
    </dgm:pt>
    <dgm:pt modelId="{B8588EB6-4F56-495C-A51F-DCD6E3C54ED9}" type="pres">
      <dgm:prSet presAssocID="{FEF5DE59-FAC0-4E64-8ECA-966EF1D28D66}" presName="compNode" presStyleCnt="0"/>
      <dgm:spPr/>
    </dgm:pt>
    <dgm:pt modelId="{4400F7D9-34E1-49FD-8B6E-80386E122992}" type="pres">
      <dgm:prSet presAssocID="{FEF5DE59-FAC0-4E64-8ECA-966EF1D28D66}" presName="bgRect" presStyleLbl="bgShp" presStyleIdx="0" presStyleCnt="1"/>
      <dgm:spPr/>
    </dgm:pt>
    <dgm:pt modelId="{9C469E16-1A02-4B0E-A42E-E3AC256658CA}" type="pres">
      <dgm:prSet presAssocID="{FEF5DE59-FAC0-4E64-8ECA-966EF1D28D66}"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dgm:spPr>
    </dgm:pt>
    <dgm:pt modelId="{2B0E50EB-988A-47AB-972C-CF0C6CC9342C}" type="pres">
      <dgm:prSet presAssocID="{FEF5DE59-FAC0-4E64-8ECA-966EF1D28D66}" presName="spaceRect" presStyleCnt="0"/>
      <dgm:spPr/>
    </dgm:pt>
    <dgm:pt modelId="{712367B7-9C2F-4E97-909E-C241CF3F4AE7}" type="pres">
      <dgm:prSet presAssocID="{FEF5DE59-FAC0-4E64-8ECA-966EF1D28D66}" presName="parTx" presStyleLbl="revTx" presStyleIdx="0" presStyleCnt="1">
        <dgm:presLayoutVars>
          <dgm:chMax val="0"/>
          <dgm:chPref val="0"/>
        </dgm:presLayoutVars>
      </dgm:prSet>
      <dgm:spPr/>
    </dgm:pt>
  </dgm:ptLst>
  <dgm:cxnLst>
    <dgm:cxn modelId="{028A013F-5F8F-40C2-B50D-30F922B45EB1}" type="presOf" srcId="{FEF5DE59-FAC0-4E64-8ECA-966EF1D28D66}" destId="{712367B7-9C2F-4E97-909E-C241CF3F4AE7}" srcOrd="0" destOrd="0" presId="urn:microsoft.com/office/officeart/2018/2/layout/IconVerticalSolidList"/>
    <dgm:cxn modelId="{3ED9AE96-E261-44BE-AF1E-A0208FFC03A6}" srcId="{92228883-6207-42CB-93DE-B616CA491875}" destId="{FEF5DE59-FAC0-4E64-8ECA-966EF1D28D66}" srcOrd="0" destOrd="0" parTransId="{B68ACDCE-31F7-4E9D-8D01-ECE8CA07DEA3}" sibTransId="{5F8BC8D7-6563-401A-B1EB-226F8E3D8F1D}"/>
    <dgm:cxn modelId="{6909F8B9-7A2C-49A3-A1C4-F7524E4C7761}" type="presOf" srcId="{92228883-6207-42CB-93DE-B616CA491875}" destId="{328A51CD-7E10-40B0-96E0-7396B2F9B362}" srcOrd="0" destOrd="0" presId="urn:microsoft.com/office/officeart/2018/2/layout/IconVerticalSolidList"/>
    <dgm:cxn modelId="{EADBC26A-1EA4-442A-A720-36EB50054759}" type="presParOf" srcId="{328A51CD-7E10-40B0-96E0-7396B2F9B362}" destId="{B8588EB6-4F56-495C-A51F-DCD6E3C54ED9}" srcOrd="0" destOrd="0" presId="urn:microsoft.com/office/officeart/2018/2/layout/IconVerticalSolidList"/>
    <dgm:cxn modelId="{5232F908-1E04-4FC6-99D0-A77F3BE0F67D}" type="presParOf" srcId="{B8588EB6-4F56-495C-A51F-DCD6E3C54ED9}" destId="{4400F7D9-34E1-49FD-8B6E-80386E122992}" srcOrd="0" destOrd="0" presId="urn:microsoft.com/office/officeart/2018/2/layout/IconVerticalSolidList"/>
    <dgm:cxn modelId="{D48DB5AC-5679-4102-867A-DE60590756ED}" type="presParOf" srcId="{B8588EB6-4F56-495C-A51F-DCD6E3C54ED9}" destId="{9C469E16-1A02-4B0E-A42E-E3AC256658CA}" srcOrd="1" destOrd="0" presId="urn:microsoft.com/office/officeart/2018/2/layout/IconVerticalSolidList"/>
    <dgm:cxn modelId="{0F0B6AF9-D1EC-4E4D-886E-83EB0FE9119E}" type="presParOf" srcId="{B8588EB6-4F56-495C-A51F-DCD6E3C54ED9}" destId="{2B0E50EB-988A-47AB-972C-CF0C6CC9342C}" srcOrd="2" destOrd="0" presId="urn:microsoft.com/office/officeart/2018/2/layout/IconVerticalSolidList"/>
    <dgm:cxn modelId="{FBB11B36-71D0-4EF4-B7ED-C6B43F4671BC}" type="presParOf" srcId="{B8588EB6-4F56-495C-A51F-DCD6E3C54ED9}" destId="{712367B7-9C2F-4E97-909E-C241CF3F4A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28883-6207-42CB-93DE-B616CA4918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F5DE59-FAC0-4E64-8ECA-966EF1D28D66}">
      <dgm:prSet/>
      <dgm:spPr/>
      <dgm:t>
        <a:bodyPr/>
        <a:lstStyle/>
        <a:p>
          <a:pPr>
            <a:lnSpc>
              <a:spcPct val="100000"/>
            </a:lnSpc>
          </a:pPr>
          <a:r>
            <a:rPr lang="en-US" dirty="0"/>
            <a:t>Ensure the Assessment Scheme is correct including weightage.</a:t>
          </a:r>
        </a:p>
      </dgm:t>
    </dgm:pt>
    <dgm:pt modelId="{B68ACDCE-31F7-4E9D-8D01-ECE8CA07DEA3}" type="parTrans" cxnId="{3ED9AE96-E261-44BE-AF1E-A0208FFC03A6}">
      <dgm:prSet/>
      <dgm:spPr/>
      <dgm:t>
        <a:bodyPr/>
        <a:lstStyle/>
        <a:p>
          <a:endParaRPr lang="en-US"/>
        </a:p>
      </dgm:t>
    </dgm:pt>
    <dgm:pt modelId="{5F8BC8D7-6563-401A-B1EB-226F8E3D8F1D}" type="sibTrans" cxnId="{3ED9AE96-E261-44BE-AF1E-A0208FFC03A6}">
      <dgm:prSet/>
      <dgm:spPr/>
      <dgm:t>
        <a:bodyPr/>
        <a:lstStyle/>
        <a:p>
          <a:endParaRPr lang="en-US"/>
        </a:p>
      </dgm:t>
    </dgm:pt>
    <dgm:pt modelId="{C6715739-D440-BA41-9DBA-E233CFA2F9E7}">
      <dgm:prSet/>
      <dgm:spPr/>
      <dgm:t>
        <a:bodyPr/>
        <a:lstStyle/>
        <a:p>
          <a:pPr>
            <a:lnSpc>
              <a:spcPct val="100000"/>
            </a:lnSpc>
          </a:pPr>
          <a:r>
            <a:rPr lang="en-US" dirty="0"/>
            <a:t>Ensure the CLO mappings are correct.</a:t>
          </a:r>
        </a:p>
      </dgm:t>
    </dgm:pt>
    <dgm:pt modelId="{37E66C0C-D4C0-BF45-A6D4-79991240CA3D}" type="parTrans" cxnId="{4ED5D90F-2AD3-6844-9B7F-6236FD8E0E73}">
      <dgm:prSet/>
      <dgm:spPr/>
      <dgm:t>
        <a:bodyPr/>
        <a:lstStyle/>
        <a:p>
          <a:endParaRPr lang="en-GB"/>
        </a:p>
      </dgm:t>
    </dgm:pt>
    <dgm:pt modelId="{09BFA354-FA06-A44B-A506-7DFA8A140136}" type="sibTrans" cxnId="{4ED5D90F-2AD3-6844-9B7F-6236FD8E0E73}">
      <dgm:prSet/>
      <dgm:spPr/>
      <dgm:t>
        <a:bodyPr/>
        <a:lstStyle/>
        <a:p>
          <a:endParaRPr lang="en-GB"/>
        </a:p>
      </dgm:t>
    </dgm:pt>
    <dgm:pt modelId="{46828028-1739-004A-96DA-3ADEDA317D15}">
      <dgm:prSet/>
      <dgm:spPr/>
      <dgm:t>
        <a:bodyPr/>
        <a:lstStyle/>
        <a:p>
          <a:pPr>
            <a:lnSpc>
              <a:spcPct val="100000"/>
            </a:lnSpc>
          </a:pPr>
          <a:r>
            <a:rPr lang="en-GB" dirty="0"/>
            <a:t>Ensure the Effective Date for the Course version is correct.</a:t>
          </a:r>
        </a:p>
      </dgm:t>
    </dgm:pt>
    <dgm:pt modelId="{13BD4076-1C90-D647-AD7D-3BC0888377E4}" type="parTrans" cxnId="{6F6DF933-BFA8-8247-9CB7-6DCE6087517D}">
      <dgm:prSet/>
      <dgm:spPr/>
      <dgm:t>
        <a:bodyPr/>
        <a:lstStyle/>
        <a:p>
          <a:endParaRPr lang="en-GB"/>
        </a:p>
      </dgm:t>
    </dgm:pt>
    <dgm:pt modelId="{8BACB3E2-1F7C-CE44-BADF-B411DAF9F19A}" type="sibTrans" cxnId="{6F6DF933-BFA8-8247-9CB7-6DCE6087517D}">
      <dgm:prSet/>
      <dgm:spPr/>
      <dgm:t>
        <a:bodyPr/>
        <a:lstStyle/>
        <a:p>
          <a:endParaRPr lang="en-GB"/>
        </a:p>
      </dgm:t>
    </dgm:pt>
    <dgm:pt modelId="{328A51CD-7E10-40B0-96E0-7396B2F9B362}" type="pres">
      <dgm:prSet presAssocID="{92228883-6207-42CB-93DE-B616CA491875}" presName="root" presStyleCnt="0">
        <dgm:presLayoutVars>
          <dgm:dir/>
          <dgm:resizeHandles val="exact"/>
        </dgm:presLayoutVars>
      </dgm:prSet>
      <dgm:spPr/>
    </dgm:pt>
    <dgm:pt modelId="{B8588EB6-4F56-495C-A51F-DCD6E3C54ED9}" type="pres">
      <dgm:prSet presAssocID="{FEF5DE59-FAC0-4E64-8ECA-966EF1D28D66}" presName="compNode" presStyleCnt="0"/>
      <dgm:spPr/>
    </dgm:pt>
    <dgm:pt modelId="{4400F7D9-34E1-49FD-8B6E-80386E122992}" type="pres">
      <dgm:prSet presAssocID="{FEF5DE59-FAC0-4E64-8ECA-966EF1D28D66}" presName="bgRect" presStyleLbl="bgShp" presStyleIdx="0" presStyleCnt="3"/>
      <dgm:spPr/>
    </dgm:pt>
    <dgm:pt modelId="{9C469E16-1A02-4B0E-A42E-E3AC256658CA}" type="pres">
      <dgm:prSet presAssocID="{FEF5DE59-FAC0-4E64-8ECA-966EF1D28D66}" presName="iconRect" presStyleLbl="node1" presStyleIdx="0" presStyleCnt="3"/>
      <dgm:spPr>
        <a:blipFill rotWithShape="1">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Playbook"/>
        </a:ext>
      </dgm:extLst>
    </dgm:pt>
    <dgm:pt modelId="{2B0E50EB-988A-47AB-972C-CF0C6CC9342C}" type="pres">
      <dgm:prSet presAssocID="{FEF5DE59-FAC0-4E64-8ECA-966EF1D28D66}" presName="spaceRect" presStyleCnt="0"/>
      <dgm:spPr/>
    </dgm:pt>
    <dgm:pt modelId="{712367B7-9C2F-4E97-909E-C241CF3F4AE7}" type="pres">
      <dgm:prSet presAssocID="{FEF5DE59-FAC0-4E64-8ECA-966EF1D28D66}" presName="parTx" presStyleLbl="revTx" presStyleIdx="0" presStyleCnt="3">
        <dgm:presLayoutVars>
          <dgm:chMax val="0"/>
          <dgm:chPref val="0"/>
        </dgm:presLayoutVars>
      </dgm:prSet>
      <dgm:spPr/>
    </dgm:pt>
    <dgm:pt modelId="{58106AF0-D6EB-4B35-9ABA-456F7EC52AC9}" type="pres">
      <dgm:prSet presAssocID="{5F8BC8D7-6563-401A-B1EB-226F8E3D8F1D}" presName="sibTrans" presStyleCnt="0"/>
      <dgm:spPr/>
    </dgm:pt>
    <dgm:pt modelId="{A209A7C6-1389-E544-AC5A-D6C660BC7647}" type="pres">
      <dgm:prSet presAssocID="{46828028-1739-004A-96DA-3ADEDA317D15}" presName="compNode" presStyleCnt="0"/>
      <dgm:spPr/>
    </dgm:pt>
    <dgm:pt modelId="{C9D50DB0-768F-8940-92E3-DDD984DD0CD8}" type="pres">
      <dgm:prSet presAssocID="{46828028-1739-004A-96DA-3ADEDA317D15}" presName="bgRect" presStyleLbl="bgShp" presStyleIdx="1" presStyleCnt="3"/>
      <dgm:spPr/>
    </dgm:pt>
    <dgm:pt modelId="{CA02C511-3B1C-F441-9106-7EFB5714F6EF}" type="pres">
      <dgm:prSet presAssocID="{46828028-1739-004A-96DA-3ADEDA317D15}" presName="iconRect" presStyleLbl="node1" presStyleIdx="1" presStyleCnt="3"/>
      <dgm:spPr>
        <a:blipFill rotWithShape="1">
          <a:blip xmlns:r="http://schemas.openxmlformats.org/officeDocument/2006/relationships" r:embed="rId1"/>
          <a:srcRect/>
          <a:stretch>
            <a:fillRect/>
          </a:stretch>
        </a:blipFill>
      </dgm:spPr>
    </dgm:pt>
    <dgm:pt modelId="{46AEAC96-FB49-AE4F-84A0-58D2CDDAD161}" type="pres">
      <dgm:prSet presAssocID="{46828028-1739-004A-96DA-3ADEDA317D15}" presName="spaceRect" presStyleCnt="0"/>
      <dgm:spPr/>
    </dgm:pt>
    <dgm:pt modelId="{20D83E98-B89D-B141-A1E8-F8D311C1D67B}" type="pres">
      <dgm:prSet presAssocID="{46828028-1739-004A-96DA-3ADEDA317D15}" presName="parTx" presStyleLbl="revTx" presStyleIdx="1" presStyleCnt="3">
        <dgm:presLayoutVars>
          <dgm:chMax val="0"/>
          <dgm:chPref val="0"/>
        </dgm:presLayoutVars>
      </dgm:prSet>
      <dgm:spPr/>
    </dgm:pt>
    <dgm:pt modelId="{752812D9-A191-584E-B95A-4822BB366C29}" type="pres">
      <dgm:prSet presAssocID="{8BACB3E2-1F7C-CE44-BADF-B411DAF9F19A}" presName="sibTrans" presStyleCnt="0"/>
      <dgm:spPr/>
    </dgm:pt>
    <dgm:pt modelId="{AF1AD684-BB2D-5441-BD19-F6A17A0D2E26}" type="pres">
      <dgm:prSet presAssocID="{C6715739-D440-BA41-9DBA-E233CFA2F9E7}" presName="compNode" presStyleCnt="0"/>
      <dgm:spPr/>
    </dgm:pt>
    <dgm:pt modelId="{5E8BB5A9-A9B2-AA4A-A6D7-B047194C65FE}" type="pres">
      <dgm:prSet presAssocID="{C6715739-D440-BA41-9DBA-E233CFA2F9E7}" presName="bgRect" presStyleLbl="bgShp" presStyleIdx="2" presStyleCnt="3"/>
      <dgm:spPr/>
    </dgm:pt>
    <dgm:pt modelId="{EEB40FB9-89E9-AE4A-8C39-19E5B26E6071}" type="pres">
      <dgm:prSet presAssocID="{C6715739-D440-BA41-9DBA-E233CFA2F9E7}" presName="iconRect" presStyleLbl="node1" presStyleIdx="2" presStyleCnt="3"/>
      <dgm:spPr>
        <a:blipFill>
          <a:blip xmlns:r="http://schemas.openxmlformats.org/officeDocument/2006/relationships" r:embed="rId1"/>
          <a:srcRect/>
          <a:stretch>
            <a:fillRect/>
          </a:stretch>
        </a:blipFill>
      </dgm:spPr>
    </dgm:pt>
    <dgm:pt modelId="{0305F044-ACAD-454A-B8F7-E7F6910E114F}" type="pres">
      <dgm:prSet presAssocID="{C6715739-D440-BA41-9DBA-E233CFA2F9E7}" presName="spaceRect" presStyleCnt="0"/>
      <dgm:spPr/>
    </dgm:pt>
    <dgm:pt modelId="{B4A9E07E-9926-8E4C-97B7-AEF3EC2A2533}" type="pres">
      <dgm:prSet presAssocID="{C6715739-D440-BA41-9DBA-E233CFA2F9E7}" presName="parTx" presStyleLbl="revTx" presStyleIdx="2" presStyleCnt="3">
        <dgm:presLayoutVars>
          <dgm:chMax val="0"/>
          <dgm:chPref val="0"/>
        </dgm:presLayoutVars>
      </dgm:prSet>
      <dgm:spPr/>
    </dgm:pt>
  </dgm:ptLst>
  <dgm:cxnLst>
    <dgm:cxn modelId="{66B1C90A-DB49-0746-B7F8-986211A194AE}" type="presOf" srcId="{46828028-1739-004A-96DA-3ADEDA317D15}" destId="{20D83E98-B89D-B141-A1E8-F8D311C1D67B}" srcOrd="0" destOrd="0" presId="urn:microsoft.com/office/officeart/2018/2/layout/IconVerticalSolidList"/>
    <dgm:cxn modelId="{4ED5D90F-2AD3-6844-9B7F-6236FD8E0E73}" srcId="{92228883-6207-42CB-93DE-B616CA491875}" destId="{C6715739-D440-BA41-9DBA-E233CFA2F9E7}" srcOrd="2" destOrd="0" parTransId="{37E66C0C-D4C0-BF45-A6D4-79991240CA3D}" sibTransId="{09BFA354-FA06-A44B-A506-7DFA8A140136}"/>
    <dgm:cxn modelId="{DE1AAF21-D422-6F43-9B39-18A7A8B9FA35}" type="presOf" srcId="{C6715739-D440-BA41-9DBA-E233CFA2F9E7}" destId="{B4A9E07E-9926-8E4C-97B7-AEF3EC2A2533}" srcOrd="0" destOrd="0" presId="urn:microsoft.com/office/officeart/2018/2/layout/IconVerticalSolidList"/>
    <dgm:cxn modelId="{6F6DF933-BFA8-8247-9CB7-6DCE6087517D}" srcId="{92228883-6207-42CB-93DE-B616CA491875}" destId="{46828028-1739-004A-96DA-3ADEDA317D15}" srcOrd="1" destOrd="0" parTransId="{13BD4076-1C90-D647-AD7D-3BC0888377E4}" sibTransId="{8BACB3E2-1F7C-CE44-BADF-B411DAF9F19A}"/>
    <dgm:cxn modelId="{028A013F-5F8F-40C2-B50D-30F922B45EB1}" type="presOf" srcId="{FEF5DE59-FAC0-4E64-8ECA-966EF1D28D66}" destId="{712367B7-9C2F-4E97-909E-C241CF3F4AE7}" srcOrd="0" destOrd="0" presId="urn:microsoft.com/office/officeart/2018/2/layout/IconVerticalSolidList"/>
    <dgm:cxn modelId="{3ED9AE96-E261-44BE-AF1E-A0208FFC03A6}" srcId="{92228883-6207-42CB-93DE-B616CA491875}" destId="{FEF5DE59-FAC0-4E64-8ECA-966EF1D28D66}" srcOrd="0" destOrd="0" parTransId="{B68ACDCE-31F7-4E9D-8D01-ECE8CA07DEA3}" sibTransId="{5F8BC8D7-6563-401A-B1EB-226F8E3D8F1D}"/>
    <dgm:cxn modelId="{6909F8B9-7A2C-49A3-A1C4-F7524E4C7761}" type="presOf" srcId="{92228883-6207-42CB-93DE-B616CA491875}" destId="{328A51CD-7E10-40B0-96E0-7396B2F9B362}" srcOrd="0" destOrd="0" presId="urn:microsoft.com/office/officeart/2018/2/layout/IconVerticalSolidList"/>
    <dgm:cxn modelId="{EADBC26A-1EA4-442A-A720-36EB50054759}" type="presParOf" srcId="{328A51CD-7E10-40B0-96E0-7396B2F9B362}" destId="{B8588EB6-4F56-495C-A51F-DCD6E3C54ED9}" srcOrd="0" destOrd="0" presId="urn:microsoft.com/office/officeart/2018/2/layout/IconVerticalSolidList"/>
    <dgm:cxn modelId="{5232F908-1E04-4FC6-99D0-A77F3BE0F67D}" type="presParOf" srcId="{B8588EB6-4F56-495C-A51F-DCD6E3C54ED9}" destId="{4400F7D9-34E1-49FD-8B6E-80386E122992}" srcOrd="0" destOrd="0" presId="urn:microsoft.com/office/officeart/2018/2/layout/IconVerticalSolidList"/>
    <dgm:cxn modelId="{D48DB5AC-5679-4102-867A-DE60590756ED}" type="presParOf" srcId="{B8588EB6-4F56-495C-A51F-DCD6E3C54ED9}" destId="{9C469E16-1A02-4B0E-A42E-E3AC256658CA}" srcOrd="1" destOrd="0" presId="urn:microsoft.com/office/officeart/2018/2/layout/IconVerticalSolidList"/>
    <dgm:cxn modelId="{0F0B6AF9-D1EC-4E4D-886E-83EB0FE9119E}" type="presParOf" srcId="{B8588EB6-4F56-495C-A51F-DCD6E3C54ED9}" destId="{2B0E50EB-988A-47AB-972C-CF0C6CC9342C}" srcOrd="2" destOrd="0" presId="urn:microsoft.com/office/officeart/2018/2/layout/IconVerticalSolidList"/>
    <dgm:cxn modelId="{FBB11B36-71D0-4EF4-B7ED-C6B43F4671BC}" type="presParOf" srcId="{B8588EB6-4F56-495C-A51F-DCD6E3C54ED9}" destId="{712367B7-9C2F-4E97-909E-C241CF3F4AE7}" srcOrd="3" destOrd="0" presId="urn:microsoft.com/office/officeart/2018/2/layout/IconVerticalSolidList"/>
    <dgm:cxn modelId="{01AD8144-724A-4E69-9ACC-8043809AAB9C}" type="presParOf" srcId="{328A51CD-7E10-40B0-96E0-7396B2F9B362}" destId="{58106AF0-D6EB-4B35-9ABA-456F7EC52AC9}" srcOrd="1" destOrd="0" presId="urn:microsoft.com/office/officeart/2018/2/layout/IconVerticalSolidList"/>
    <dgm:cxn modelId="{9A12947F-3654-EE49-962D-0ECE929F3767}" type="presParOf" srcId="{328A51CD-7E10-40B0-96E0-7396B2F9B362}" destId="{A209A7C6-1389-E544-AC5A-D6C660BC7647}" srcOrd="2" destOrd="0" presId="urn:microsoft.com/office/officeart/2018/2/layout/IconVerticalSolidList"/>
    <dgm:cxn modelId="{BFA56987-AC8A-5A4F-B133-D53A57283845}" type="presParOf" srcId="{A209A7C6-1389-E544-AC5A-D6C660BC7647}" destId="{C9D50DB0-768F-8940-92E3-DDD984DD0CD8}" srcOrd="0" destOrd="0" presId="urn:microsoft.com/office/officeart/2018/2/layout/IconVerticalSolidList"/>
    <dgm:cxn modelId="{C13A08E7-0A8A-E944-A837-105BA17F5B88}" type="presParOf" srcId="{A209A7C6-1389-E544-AC5A-D6C660BC7647}" destId="{CA02C511-3B1C-F441-9106-7EFB5714F6EF}" srcOrd="1" destOrd="0" presId="urn:microsoft.com/office/officeart/2018/2/layout/IconVerticalSolidList"/>
    <dgm:cxn modelId="{CCFB3661-8986-8846-989D-6183BB3A2864}" type="presParOf" srcId="{A209A7C6-1389-E544-AC5A-D6C660BC7647}" destId="{46AEAC96-FB49-AE4F-84A0-58D2CDDAD161}" srcOrd="2" destOrd="0" presId="urn:microsoft.com/office/officeart/2018/2/layout/IconVerticalSolidList"/>
    <dgm:cxn modelId="{6B006D57-41CD-3149-94FA-14B962B42399}" type="presParOf" srcId="{A209A7C6-1389-E544-AC5A-D6C660BC7647}" destId="{20D83E98-B89D-B141-A1E8-F8D311C1D67B}" srcOrd="3" destOrd="0" presId="urn:microsoft.com/office/officeart/2018/2/layout/IconVerticalSolidList"/>
    <dgm:cxn modelId="{484B8FD9-72AF-8148-BDC6-64F10DBDF8F0}" type="presParOf" srcId="{328A51CD-7E10-40B0-96E0-7396B2F9B362}" destId="{752812D9-A191-584E-B95A-4822BB366C29}" srcOrd="3" destOrd="0" presId="urn:microsoft.com/office/officeart/2018/2/layout/IconVerticalSolidList"/>
    <dgm:cxn modelId="{24C799B6-A2F8-FB42-A200-6DDFE5F466BB}" type="presParOf" srcId="{328A51CD-7E10-40B0-96E0-7396B2F9B362}" destId="{AF1AD684-BB2D-5441-BD19-F6A17A0D2E26}" srcOrd="4" destOrd="0" presId="urn:microsoft.com/office/officeart/2018/2/layout/IconVerticalSolidList"/>
    <dgm:cxn modelId="{A508434A-BE45-F540-A468-ECD5686108C6}" type="presParOf" srcId="{AF1AD684-BB2D-5441-BD19-F6A17A0D2E26}" destId="{5E8BB5A9-A9B2-AA4A-A6D7-B047194C65FE}" srcOrd="0" destOrd="0" presId="urn:microsoft.com/office/officeart/2018/2/layout/IconVerticalSolidList"/>
    <dgm:cxn modelId="{962D0A72-321E-DA47-9F37-0B906D29675F}" type="presParOf" srcId="{AF1AD684-BB2D-5441-BD19-F6A17A0D2E26}" destId="{EEB40FB9-89E9-AE4A-8C39-19E5B26E6071}" srcOrd="1" destOrd="0" presId="urn:microsoft.com/office/officeart/2018/2/layout/IconVerticalSolidList"/>
    <dgm:cxn modelId="{15EF833C-1CFA-C54D-894A-400F85F142EC}" type="presParOf" srcId="{AF1AD684-BB2D-5441-BD19-F6A17A0D2E26}" destId="{0305F044-ACAD-454A-B8F7-E7F6910E114F}" srcOrd="2" destOrd="0" presId="urn:microsoft.com/office/officeart/2018/2/layout/IconVerticalSolidList"/>
    <dgm:cxn modelId="{C349672F-A891-0046-9F44-844A1FDDE420}" type="presParOf" srcId="{AF1AD684-BB2D-5441-BD19-F6A17A0D2E26}" destId="{B4A9E07E-9926-8E4C-97B7-AEF3EC2A25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28883-6207-42CB-93DE-B616CA4918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F5DE59-FAC0-4E64-8ECA-966EF1D28D66}">
      <dgm:prSet/>
      <dgm:spPr/>
      <dgm:t>
        <a:bodyPr/>
        <a:lstStyle/>
        <a:p>
          <a:pPr>
            <a:lnSpc>
              <a:spcPct val="100000"/>
            </a:lnSpc>
          </a:pPr>
          <a:r>
            <a:rPr lang="en-US" dirty="0"/>
            <a:t>Please do not create dummy Course Versions.</a:t>
          </a:r>
        </a:p>
      </dgm:t>
    </dgm:pt>
    <dgm:pt modelId="{B68ACDCE-31F7-4E9D-8D01-ECE8CA07DEA3}" type="parTrans" cxnId="{3ED9AE96-E261-44BE-AF1E-A0208FFC03A6}">
      <dgm:prSet/>
      <dgm:spPr/>
      <dgm:t>
        <a:bodyPr/>
        <a:lstStyle/>
        <a:p>
          <a:endParaRPr lang="en-US"/>
        </a:p>
      </dgm:t>
    </dgm:pt>
    <dgm:pt modelId="{5F8BC8D7-6563-401A-B1EB-226F8E3D8F1D}" type="sibTrans" cxnId="{3ED9AE96-E261-44BE-AF1E-A0208FFC03A6}">
      <dgm:prSet/>
      <dgm:spPr/>
      <dgm:t>
        <a:bodyPr/>
        <a:lstStyle/>
        <a:p>
          <a:endParaRPr lang="en-US"/>
        </a:p>
      </dgm:t>
    </dgm:pt>
    <dgm:pt modelId="{D9191220-17F6-4B9A-90E3-3006D98F619B}">
      <dgm:prSet/>
      <dgm:spPr/>
      <dgm:t>
        <a:bodyPr/>
        <a:lstStyle/>
        <a:p>
          <a:pPr>
            <a:lnSpc>
              <a:spcPct val="100000"/>
            </a:lnSpc>
          </a:pPr>
          <a:r>
            <a:rPr lang="en-US" dirty="0"/>
            <a:t>Please do not change the Assessment Scheme when a Class has mapped to it.</a:t>
          </a:r>
        </a:p>
      </dgm:t>
    </dgm:pt>
    <dgm:pt modelId="{6C51FE7D-9A34-4938-B789-E341FCAE8D98}" type="parTrans" cxnId="{731BFB3A-7E35-4DA8-A3B3-D7F1A56FE870}">
      <dgm:prSet/>
      <dgm:spPr/>
      <dgm:t>
        <a:bodyPr/>
        <a:lstStyle/>
        <a:p>
          <a:endParaRPr lang="en-US"/>
        </a:p>
      </dgm:t>
    </dgm:pt>
    <dgm:pt modelId="{867A1D4C-26D6-4E79-9055-6BA64A0BC77C}" type="sibTrans" cxnId="{731BFB3A-7E35-4DA8-A3B3-D7F1A56FE870}">
      <dgm:prSet/>
      <dgm:spPr/>
      <dgm:t>
        <a:bodyPr/>
        <a:lstStyle/>
        <a:p>
          <a:endParaRPr lang="en-US"/>
        </a:p>
      </dgm:t>
    </dgm:pt>
    <dgm:pt modelId="{328A51CD-7E10-40B0-96E0-7396B2F9B362}" type="pres">
      <dgm:prSet presAssocID="{92228883-6207-42CB-93DE-B616CA491875}" presName="root" presStyleCnt="0">
        <dgm:presLayoutVars>
          <dgm:dir/>
          <dgm:resizeHandles val="exact"/>
        </dgm:presLayoutVars>
      </dgm:prSet>
      <dgm:spPr/>
    </dgm:pt>
    <dgm:pt modelId="{B8588EB6-4F56-495C-A51F-DCD6E3C54ED9}" type="pres">
      <dgm:prSet presAssocID="{FEF5DE59-FAC0-4E64-8ECA-966EF1D28D66}" presName="compNode" presStyleCnt="0"/>
      <dgm:spPr/>
    </dgm:pt>
    <dgm:pt modelId="{4400F7D9-34E1-49FD-8B6E-80386E122992}" type="pres">
      <dgm:prSet presAssocID="{FEF5DE59-FAC0-4E64-8ECA-966EF1D28D66}" presName="bgRect" presStyleLbl="bgShp" presStyleIdx="0" presStyleCnt="2"/>
      <dgm:spPr/>
    </dgm:pt>
    <dgm:pt modelId="{9C469E16-1A02-4B0E-A42E-E3AC256658CA}" type="pres">
      <dgm:prSet presAssocID="{FEF5DE59-FAC0-4E64-8ECA-966EF1D28D6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dgm:spPr>
    </dgm:pt>
    <dgm:pt modelId="{2B0E50EB-988A-47AB-972C-CF0C6CC9342C}" type="pres">
      <dgm:prSet presAssocID="{FEF5DE59-FAC0-4E64-8ECA-966EF1D28D66}" presName="spaceRect" presStyleCnt="0"/>
      <dgm:spPr/>
    </dgm:pt>
    <dgm:pt modelId="{712367B7-9C2F-4E97-909E-C241CF3F4AE7}" type="pres">
      <dgm:prSet presAssocID="{FEF5DE59-FAC0-4E64-8ECA-966EF1D28D66}" presName="parTx" presStyleLbl="revTx" presStyleIdx="0" presStyleCnt="2">
        <dgm:presLayoutVars>
          <dgm:chMax val="0"/>
          <dgm:chPref val="0"/>
        </dgm:presLayoutVars>
      </dgm:prSet>
      <dgm:spPr/>
    </dgm:pt>
    <dgm:pt modelId="{58106AF0-D6EB-4B35-9ABA-456F7EC52AC9}" type="pres">
      <dgm:prSet presAssocID="{5F8BC8D7-6563-401A-B1EB-226F8E3D8F1D}" presName="sibTrans" presStyleCnt="0"/>
      <dgm:spPr/>
    </dgm:pt>
    <dgm:pt modelId="{E56EEA14-D3E6-4434-9584-1A7F04B4BB7F}" type="pres">
      <dgm:prSet presAssocID="{D9191220-17F6-4B9A-90E3-3006D98F619B}" presName="compNode" presStyleCnt="0"/>
      <dgm:spPr/>
    </dgm:pt>
    <dgm:pt modelId="{210570B9-CCFA-4FD0-8DC1-103B4FB3B118}" type="pres">
      <dgm:prSet presAssocID="{D9191220-17F6-4B9A-90E3-3006D98F619B}" presName="bgRect" presStyleLbl="bgShp" presStyleIdx="1" presStyleCnt="2"/>
      <dgm:spPr/>
    </dgm:pt>
    <dgm:pt modelId="{FFBFC2C1-69AF-4660-BC30-02E8CCECDAB1}" type="pres">
      <dgm:prSet presAssocID="{D9191220-17F6-4B9A-90E3-3006D98F619B}"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dgm:spPr>
      <dgm:extLst>
        <a:ext uri="{E40237B7-FDA0-4F09-8148-C483321AD2D9}">
          <dgm14:cNvPr xmlns:dgm14="http://schemas.microsoft.com/office/drawing/2010/diagram" id="0" name="" descr="Pencil"/>
        </a:ext>
      </dgm:extLst>
    </dgm:pt>
    <dgm:pt modelId="{3B9BB437-9EBF-48E1-AF5F-99D84703CD90}" type="pres">
      <dgm:prSet presAssocID="{D9191220-17F6-4B9A-90E3-3006D98F619B}" presName="spaceRect" presStyleCnt="0"/>
      <dgm:spPr/>
    </dgm:pt>
    <dgm:pt modelId="{53235A0F-107C-4DAD-B6EA-18FD7C9627C8}" type="pres">
      <dgm:prSet presAssocID="{D9191220-17F6-4B9A-90E3-3006D98F619B}" presName="parTx" presStyleLbl="revTx" presStyleIdx="1" presStyleCnt="2">
        <dgm:presLayoutVars>
          <dgm:chMax val="0"/>
          <dgm:chPref val="0"/>
        </dgm:presLayoutVars>
      </dgm:prSet>
      <dgm:spPr/>
    </dgm:pt>
  </dgm:ptLst>
  <dgm:cxnLst>
    <dgm:cxn modelId="{731BFB3A-7E35-4DA8-A3B3-D7F1A56FE870}" srcId="{92228883-6207-42CB-93DE-B616CA491875}" destId="{D9191220-17F6-4B9A-90E3-3006D98F619B}" srcOrd="1" destOrd="0" parTransId="{6C51FE7D-9A34-4938-B789-E341FCAE8D98}" sibTransId="{867A1D4C-26D6-4E79-9055-6BA64A0BC77C}"/>
    <dgm:cxn modelId="{028A013F-5F8F-40C2-B50D-30F922B45EB1}" type="presOf" srcId="{FEF5DE59-FAC0-4E64-8ECA-966EF1D28D66}" destId="{712367B7-9C2F-4E97-909E-C241CF3F4AE7}" srcOrd="0" destOrd="0" presId="urn:microsoft.com/office/officeart/2018/2/layout/IconVerticalSolidList"/>
    <dgm:cxn modelId="{1BB1C34E-DBA2-4BA6-8F15-FE7884925E83}" type="presOf" srcId="{D9191220-17F6-4B9A-90E3-3006D98F619B}" destId="{53235A0F-107C-4DAD-B6EA-18FD7C9627C8}" srcOrd="0" destOrd="0" presId="urn:microsoft.com/office/officeart/2018/2/layout/IconVerticalSolidList"/>
    <dgm:cxn modelId="{3ED9AE96-E261-44BE-AF1E-A0208FFC03A6}" srcId="{92228883-6207-42CB-93DE-B616CA491875}" destId="{FEF5DE59-FAC0-4E64-8ECA-966EF1D28D66}" srcOrd="0" destOrd="0" parTransId="{B68ACDCE-31F7-4E9D-8D01-ECE8CA07DEA3}" sibTransId="{5F8BC8D7-6563-401A-B1EB-226F8E3D8F1D}"/>
    <dgm:cxn modelId="{6909F8B9-7A2C-49A3-A1C4-F7524E4C7761}" type="presOf" srcId="{92228883-6207-42CB-93DE-B616CA491875}" destId="{328A51CD-7E10-40B0-96E0-7396B2F9B362}" srcOrd="0" destOrd="0" presId="urn:microsoft.com/office/officeart/2018/2/layout/IconVerticalSolidList"/>
    <dgm:cxn modelId="{EADBC26A-1EA4-442A-A720-36EB50054759}" type="presParOf" srcId="{328A51CD-7E10-40B0-96E0-7396B2F9B362}" destId="{B8588EB6-4F56-495C-A51F-DCD6E3C54ED9}" srcOrd="0" destOrd="0" presId="urn:microsoft.com/office/officeart/2018/2/layout/IconVerticalSolidList"/>
    <dgm:cxn modelId="{5232F908-1E04-4FC6-99D0-A77F3BE0F67D}" type="presParOf" srcId="{B8588EB6-4F56-495C-A51F-DCD6E3C54ED9}" destId="{4400F7D9-34E1-49FD-8B6E-80386E122992}" srcOrd="0" destOrd="0" presId="urn:microsoft.com/office/officeart/2018/2/layout/IconVerticalSolidList"/>
    <dgm:cxn modelId="{D48DB5AC-5679-4102-867A-DE60590756ED}" type="presParOf" srcId="{B8588EB6-4F56-495C-A51F-DCD6E3C54ED9}" destId="{9C469E16-1A02-4B0E-A42E-E3AC256658CA}" srcOrd="1" destOrd="0" presId="urn:microsoft.com/office/officeart/2018/2/layout/IconVerticalSolidList"/>
    <dgm:cxn modelId="{0F0B6AF9-D1EC-4E4D-886E-83EB0FE9119E}" type="presParOf" srcId="{B8588EB6-4F56-495C-A51F-DCD6E3C54ED9}" destId="{2B0E50EB-988A-47AB-972C-CF0C6CC9342C}" srcOrd="2" destOrd="0" presId="urn:microsoft.com/office/officeart/2018/2/layout/IconVerticalSolidList"/>
    <dgm:cxn modelId="{FBB11B36-71D0-4EF4-B7ED-C6B43F4671BC}" type="presParOf" srcId="{B8588EB6-4F56-495C-A51F-DCD6E3C54ED9}" destId="{712367B7-9C2F-4E97-909E-C241CF3F4AE7}" srcOrd="3" destOrd="0" presId="urn:microsoft.com/office/officeart/2018/2/layout/IconVerticalSolidList"/>
    <dgm:cxn modelId="{01AD8144-724A-4E69-9ACC-8043809AAB9C}" type="presParOf" srcId="{328A51CD-7E10-40B0-96E0-7396B2F9B362}" destId="{58106AF0-D6EB-4B35-9ABA-456F7EC52AC9}" srcOrd="1" destOrd="0" presId="urn:microsoft.com/office/officeart/2018/2/layout/IconVerticalSolidList"/>
    <dgm:cxn modelId="{C6FED4A9-64C4-428E-AE22-0A7B2A4FA35D}" type="presParOf" srcId="{328A51CD-7E10-40B0-96E0-7396B2F9B362}" destId="{E56EEA14-D3E6-4434-9584-1A7F04B4BB7F}" srcOrd="2" destOrd="0" presId="urn:microsoft.com/office/officeart/2018/2/layout/IconVerticalSolidList"/>
    <dgm:cxn modelId="{C74463C7-F244-4B05-BF6D-7C101CE58CD7}" type="presParOf" srcId="{E56EEA14-D3E6-4434-9584-1A7F04B4BB7F}" destId="{210570B9-CCFA-4FD0-8DC1-103B4FB3B118}" srcOrd="0" destOrd="0" presId="urn:microsoft.com/office/officeart/2018/2/layout/IconVerticalSolidList"/>
    <dgm:cxn modelId="{EB2B4128-5769-4CF6-90F3-0955E1860279}" type="presParOf" srcId="{E56EEA14-D3E6-4434-9584-1A7F04B4BB7F}" destId="{FFBFC2C1-69AF-4660-BC30-02E8CCECDAB1}" srcOrd="1" destOrd="0" presId="urn:microsoft.com/office/officeart/2018/2/layout/IconVerticalSolidList"/>
    <dgm:cxn modelId="{E23AFBA9-DC4D-41D0-9EAA-C195C820B489}" type="presParOf" srcId="{E56EEA14-D3E6-4434-9584-1A7F04B4BB7F}" destId="{3B9BB437-9EBF-48E1-AF5F-99D84703CD90}" srcOrd="2" destOrd="0" presId="urn:microsoft.com/office/officeart/2018/2/layout/IconVerticalSolidList"/>
    <dgm:cxn modelId="{2B4C3344-41C4-4D69-A4BD-2307FCEF0950}" type="presParOf" srcId="{E56EEA14-D3E6-4434-9584-1A7F04B4BB7F}" destId="{53235A0F-107C-4DAD-B6EA-18FD7C9627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831A4E-F91B-EB46-ABCE-7D13EFE1E9D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9A80BD8F-FC84-E646-9D64-F6DE4B5E00FA}">
      <dgm:prSet/>
      <dgm:spPr/>
      <dgm:t>
        <a:bodyPr/>
        <a:lstStyle/>
        <a:p>
          <a:r>
            <a:rPr lang="en-US" i="1" dirty="0"/>
            <a:t>For Programme Leaders</a:t>
          </a:r>
          <a:endParaRPr lang="en-MY" dirty="0"/>
        </a:p>
      </dgm:t>
    </dgm:pt>
    <dgm:pt modelId="{BE942F01-E12B-CD4B-804B-6476F7F4F168}" type="parTrans" cxnId="{E6BDDBFC-3E1C-4B43-8BFB-DD41161571A6}">
      <dgm:prSet/>
      <dgm:spPr/>
      <dgm:t>
        <a:bodyPr/>
        <a:lstStyle/>
        <a:p>
          <a:endParaRPr lang="en-GB"/>
        </a:p>
      </dgm:t>
    </dgm:pt>
    <dgm:pt modelId="{9DF5437A-BFDD-154E-8D57-38F1C8C61C6D}" type="sibTrans" cxnId="{E6BDDBFC-3E1C-4B43-8BFB-DD41161571A6}">
      <dgm:prSet/>
      <dgm:spPr/>
      <dgm:t>
        <a:bodyPr/>
        <a:lstStyle/>
        <a:p>
          <a:endParaRPr lang="en-GB"/>
        </a:p>
      </dgm:t>
    </dgm:pt>
    <dgm:pt modelId="{CFC374F7-9E60-A145-83C1-91CCFB5965BB}" type="pres">
      <dgm:prSet presAssocID="{1B831A4E-F91B-EB46-ABCE-7D13EFE1E9DB}" presName="Name0" presStyleCnt="0">
        <dgm:presLayoutVars>
          <dgm:chMax val="7"/>
          <dgm:dir/>
          <dgm:animLvl val="lvl"/>
          <dgm:resizeHandles val="exact"/>
        </dgm:presLayoutVars>
      </dgm:prSet>
      <dgm:spPr/>
    </dgm:pt>
    <dgm:pt modelId="{6DF62CD7-34D5-8A45-8362-F1B554166AEB}" type="pres">
      <dgm:prSet presAssocID="{9A80BD8F-FC84-E646-9D64-F6DE4B5E00FA}" presName="circle1" presStyleLbl="node1" presStyleIdx="0" presStyleCnt="1"/>
      <dgm:spPr/>
    </dgm:pt>
    <dgm:pt modelId="{9A8CFE8B-77A6-804E-AE06-8C7EDEBE3FC6}" type="pres">
      <dgm:prSet presAssocID="{9A80BD8F-FC84-E646-9D64-F6DE4B5E00FA}" presName="space" presStyleCnt="0"/>
      <dgm:spPr/>
    </dgm:pt>
    <dgm:pt modelId="{5FA8B086-5FD1-0F46-BC3E-56C867CE68C9}" type="pres">
      <dgm:prSet presAssocID="{9A80BD8F-FC84-E646-9D64-F6DE4B5E00FA}" presName="rect1" presStyleLbl="alignAcc1" presStyleIdx="0" presStyleCnt="1"/>
      <dgm:spPr/>
    </dgm:pt>
    <dgm:pt modelId="{276B35E9-C766-F345-A27F-E2614B5CD6C9}" type="pres">
      <dgm:prSet presAssocID="{9A80BD8F-FC84-E646-9D64-F6DE4B5E00FA}" presName="rect1ParTxNoCh" presStyleLbl="alignAcc1" presStyleIdx="0" presStyleCnt="1">
        <dgm:presLayoutVars>
          <dgm:chMax val="1"/>
          <dgm:bulletEnabled val="1"/>
        </dgm:presLayoutVars>
      </dgm:prSet>
      <dgm:spPr/>
    </dgm:pt>
  </dgm:ptLst>
  <dgm:cxnLst>
    <dgm:cxn modelId="{FA3D1F0F-ACD0-7D4B-8175-E421636292C4}" type="presOf" srcId="{1B831A4E-F91B-EB46-ABCE-7D13EFE1E9DB}" destId="{CFC374F7-9E60-A145-83C1-91CCFB5965BB}" srcOrd="0" destOrd="0" presId="urn:microsoft.com/office/officeart/2005/8/layout/target3"/>
    <dgm:cxn modelId="{5A5A7581-5709-4B4F-8A47-B71D76EA67A0}" type="presOf" srcId="{9A80BD8F-FC84-E646-9D64-F6DE4B5E00FA}" destId="{5FA8B086-5FD1-0F46-BC3E-56C867CE68C9}" srcOrd="0" destOrd="0" presId="urn:microsoft.com/office/officeart/2005/8/layout/target3"/>
    <dgm:cxn modelId="{78CA8FE0-3652-5944-823A-64AE402511AA}" type="presOf" srcId="{9A80BD8F-FC84-E646-9D64-F6DE4B5E00FA}" destId="{276B35E9-C766-F345-A27F-E2614B5CD6C9}" srcOrd="1" destOrd="0" presId="urn:microsoft.com/office/officeart/2005/8/layout/target3"/>
    <dgm:cxn modelId="{E6BDDBFC-3E1C-4B43-8BFB-DD41161571A6}" srcId="{1B831A4E-F91B-EB46-ABCE-7D13EFE1E9DB}" destId="{9A80BD8F-FC84-E646-9D64-F6DE4B5E00FA}" srcOrd="0" destOrd="0" parTransId="{BE942F01-E12B-CD4B-804B-6476F7F4F168}" sibTransId="{9DF5437A-BFDD-154E-8D57-38F1C8C61C6D}"/>
    <dgm:cxn modelId="{FA379C8D-0DC7-A74D-A63B-45FA70EA0736}" type="presParOf" srcId="{CFC374F7-9E60-A145-83C1-91CCFB5965BB}" destId="{6DF62CD7-34D5-8A45-8362-F1B554166AEB}" srcOrd="0" destOrd="0" presId="urn:microsoft.com/office/officeart/2005/8/layout/target3"/>
    <dgm:cxn modelId="{437BDDEF-444F-6146-8213-6DD987EECFB8}" type="presParOf" srcId="{CFC374F7-9E60-A145-83C1-91CCFB5965BB}" destId="{9A8CFE8B-77A6-804E-AE06-8C7EDEBE3FC6}" srcOrd="1" destOrd="0" presId="urn:microsoft.com/office/officeart/2005/8/layout/target3"/>
    <dgm:cxn modelId="{4AED67E0-A7AD-C94C-A301-A19DF0BD9C32}" type="presParOf" srcId="{CFC374F7-9E60-A145-83C1-91CCFB5965BB}" destId="{5FA8B086-5FD1-0F46-BC3E-56C867CE68C9}" srcOrd="2" destOrd="0" presId="urn:microsoft.com/office/officeart/2005/8/layout/target3"/>
    <dgm:cxn modelId="{25B88E8C-9706-9743-82C5-F49A19680A8C}" type="presParOf" srcId="{CFC374F7-9E60-A145-83C1-91CCFB5965BB}" destId="{276B35E9-C766-F345-A27F-E2614B5CD6C9}"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228883-6207-42CB-93DE-B616CA4918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F5DE59-FAC0-4E64-8ECA-966EF1D28D66}">
      <dgm:prSet/>
      <dgm:spPr/>
      <dgm:t>
        <a:bodyPr/>
        <a:lstStyle/>
        <a:p>
          <a:pPr>
            <a:lnSpc>
              <a:spcPct val="100000"/>
            </a:lnSpc>
          </a:pPr>
          <a:r>
            <a:rPr lang="en-US" dirty="0"/>
            <a:t>Ensure the Programme Mappings are correct. </a:t>
          </a:r>
        </a:p>
      </dgm:t>
    </dgm:pt>
    <dgm:pt modelId="{B68ACDCE-31F7-4E9D-8D01-ECE8CA07DEA3}" type="parTrans" cxnId="{3ED9AE96-E261-44BE-AF1E-A0208FFC03A6}">
      <dgm:prSet/>
      <dgm:spPr/>
      <dgm:t>
        <a:bodyPr/>
        <a:lstStyle/>
        <a:p>
          <a:endParaRPr lang="en-US"/>
        </a:p>
      </dgm:t>
    </dgm:pt>
    <dgm:pt modelId="{5F8BC8D7-6563-401A-B1EB-226F8E3D8F1D}" type="sibTrans" cxnId="{3ED9AE96-E261-44BE-AF1E-A0208FFC03A6}">
      <dgm:prSet/>
      <dgm:spPr/>
      <dgm:t>
        <a:bodyPr/>
        <a:lstStyle/>
        <a:p>
          <a:endParaRPr lang="en-US"/>
        </a:p>
      </dgm:t>
    </dgm:pt>
    <dgm:pt modelId="{C6715739-D440-BA41-9DBA-E233CFA2F9E7}">
      <dgm:prSet/>
      <dgm:spPr/>
      <dgm:t>
        <a:bodyPr/>
        <a:lstStyle/>
        <a:p>
          <a:pPr>
            <a:lnSpc>
              <a:spcPct val="100000"/>
            </a:lnSpc>
          </a:pPr>
          <a:r>
            <a:rPr lang="en-US" dirty="0"/>
            <a:t>Ensure the details for the Programme is correct; EG: Programme Leader.</a:t>
          </a:r>
        </a:p>
      </dgm:t>
    </dgm:pt>
    <dgm:pt modelId="{37E66C0C-D4C0-BF45-A6D4-79991240CA3D}" type="parTrans" cxnId="{4ED5D90F-2AD3-6844-9B7F-6236FD8E0E73}">
      <dgm:prSet/>
      <dgm:spPr/>
      <dgm:t>
        <a:bodyPr/>
        <a:lstStyle/>
        <a:p>
          <a:endParaRPr lang="en-GB"/>
        </a:p>
      </dgm:t>
    </dgm:pt>
    <dgm:pt modelId="{09BFA354-FA06-A44B-A506-7DFA8A140136}" type="sibTrans" cxnId="{4ED5D90F-2AD3-6844-9B7F-6236FD8E0E73}">
      <dgm:prSet/>
      <dgm:spPr/>
      <dgm:t>
        <a:bodyPr/>
        <a:lstStyle/>
        <a:p>
          <a:endParaRPr lang="en-GB"/>
        </a:p>
      </dgm:t>
    </dgm:pt>
    <dgm:pt modelId="{CA02CBEA-32A0-C441-AF9F-BBA8B11DC3D2}">
      <dgm:prSet/>
      <dgm:spPr/>
      <dgm:t>
        <a:bodyPr/>
        <a:lstStyle/>
        <a:p>
          <a:pPr>
            <a:lnSpc>
              <a:spcPct val="100000"/>
            </a:lnSpc>
          </a:pPr>
          <a:r>
            <a:rPr lang="en-US" dirty="0"/>
            <a:t>Ensure the PLO mappings &amp; Course information are correct.</a:t>
          </a:r>
        </a:p>
      </dgm:t>
    </dgm:pt>
    <dgm:pt modelId="{EBBE33DF-1675-D84F-8A24-21158DAC0F4F}" type="parTrans" cxnId="{135BCE04-B1C2-384C-BAB6-D4F9835B00E1}">
      <dgm:prSet/>
      <dgm:spPr/>
      <dgm:t>
        <a:bodyPr/>
        <a:lstStyle/>
        <a:p>
          <a:endParaRPr lang="en-GB"/>
        </a:p>
      </dgm:t>
    </dgm:pt>
    <dgm:pt modelId="{7EAAC911-ED55-2145-B56B-39C444FACE6D}" type="sibTrans" cxnId="{135BCE04-B1C2-384C-BAB6-D4F9835B00E1}">
      <dgm:prSet/>
      <dgm:spPr/>
      <dgm:t>
        <a:bodyPr/>
        <a:lstStyle/>
        <a:p>
          <a:endParaRPr lang="en-GB"/>
        </a:p>
      </dgm:t>
    </dgm:pt>
    <dgm:pt modelId="{DE6A71FB-72F1-DF44-8173-6AE43929673E}">
      <dgm:prSet/>
      <dgm:spPr/>
      <dgm:t>
        <a:bodyPr/>
        <a:lstStyle/>
        <a:p>
          <a:pPr>
            <a:lnSpc>
              <a:spcPct val="100000"/>
            </a:lnSpc>
          </a:pPr>
          <a:r>
            <a:rPr lang="en-GB" dirty="0"/>
            <a:t>Ensure the Course version for each Course is mapped correctly.</a:t>
          </a:r>
        </a:p>
      </dgm:t>
    </dgm:pt>
    <dgm:pt modelId="{871498C8-4B3E-9B4C-A3D0-60FB6F30D895}" type="parTrans" cxnId="{E6FE741F-5DDF-2D4B-A718-476646D7A7CE}">
      <dgm:prSet/>
      <dgm:spPr/>
      <dgm:t>
        <a:bodyPr/>
        <a:lstStyle/>
        <a:p>
          <a:endParaRPr lang="en-GB"/>
        </a:p>
      </dgm:t>
    </dgm:pt>
    <dgm:pt modelId="{CD353F13-AF7A-E54E-B3AA-C94363FE3C86}" type="sibTrans" cxnId="{E6FE741F-5DDF-2D4B-A718-476646D7A7CE}">
      <dgm:prSet/>
      <dgm:spPr/>
      <dgm:t>
        <a:bodyPr/>
        <a:lstStyle/>
        <a:p>
          <a:endParaRPr lang="en-GB"/>
        </a:p>
      </dgm:t>
    </dgm:pt>
    <dgm:pt modelId="{328A51CD-7E10-40B0-96E0-7396B2F9B362}" type="pres">
      <dgm:prSet presAssocID="{92228883-6207-42CB-93DE-B616CA491875}" presName="root" presStyleCnt="0">
        <dgm:presLayoutVars>
          <dgm:dir/>
          <dgm:resizeHandles val="exact"/>
        </dgm:presLayoutVars>
      </dgm:prSet>
      <dgm:spPr/>
    </dgm:pt>
    <dgm:pt modelId="{B8588EB6-4F56-495C-A51F-DCD6E3C54ED9}" type="pres">
      <dgm:prSet presAssocID="{FEF5DE59-FAC0-4E64-8ECA-966EF1D28D66}" presName="compNode" presStyleCnt="0"/>
      <dgm:spPr/>
    </dgm:pt>
    <dgm:pt modelId="{4400F7D9-34E1-49FD-8B6E-80386E122992}" type="pres">
      <dgm:prSet presAssocID="{FEF5DE59-FAC0-4E64-8ECA-966EF1D28D66}" presName="bgRect" presStyleLbl="bgShp" presStyleIdx="0" presStyleCnt="4"/>
      <dgm:spPr/>
    </dgm:pt>
    <dgm:pt modelId="{9C469E16-1A02-4B0E-A42E-E3AC256658CA}" type="pres">
      <dgm:prSet presAssocID="{FEF5DE59-FAC0-4E64-8ECA-966EF1D28D66}" presName="iconRect" presStyleLbl="node1" presStyleIdx="0" presStyleCnt="4"/>
      <dgm:spPr>
        <a:blipFill rotWithShape="1">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Playbook"/>
        </a:ext>
      </dgm:extLst>
    </dgm:pt>
    <dgm:pt modelId="{2B0E50EB-988A-47AB-972C-CF0C6CC9342C}" type="pres">
      <dgm:prSet presAssocID="{FEF5DE59-FAC0-4E64-8ECA-966EF1D28D66}" presName="spaceRect" presStyleCnt="0"/>
      <dgm:spPr/>
    </dgm:pt>
    <dgm:pt modelId="{712367B7-9C2F-4E97-909E-C241CF3F4AE7}" type="pres">
      <dgm:prSet presAssocID="{FEF5DE59-FAC0-4E64-8ECA-966EF1D28D66}" presName="parTx" presStyleLbl="revTx" presStyleIdx="0" presStyleCnt="4">
        <dgm:presLayoutVars>
          <dgm:chMax val="0"/>
          <dgm:chPref val="0"/>
        </dgm:presLayoutVars>
      </dgm:prSet>
      <dgm:spPr/>
    </dgm:pt>
    <dgm:pt modelId="{58106AF0-D6EB-4B35-9ABA-456F7EC52AC9}" type="pres">
      <dgm:prSet presAssocID="{5F8BC8D7-6563-401A-B1EB-226F8E3D8F1D}" presName="sibTrans" presStyleCnt="0"/>
      <dgm:spPr/>
    </dgm:pt>
    <dgm:pt modelId="{AF1AD684-BB2D-5441-BD19-F6A17A0D2E26}" type="pres">
      <dgm:prSet presAssocID="{C6715739-D440-BA41-9DBA-E233CFA2F9E7}" presName="compNode" presStyleCnt="0"/>
      <dgm:spPr/>
    </dgm:pt>
    <dgm:pt modelId="{5E8BB5A9-A9B2-AA4A-A6D7-B047194C65FE}" type="pres">
      <dgm:prSet presAssocID="{C6715739-D440-BA41-9DBA-E233CFA2F9E7}" presName="bgRect" presStyleLbl="bgShp" presStyleIdx="1" presStyleCnt="4"/>
      <dgm:spPr/>
    </dgm:pt>
    <dgm:pt modelId="{EEB40FB9-89E9-AE4A-8C39-19E5B26E6071}" type="pres">
      <dgm:prSet presAssocID="{C6715739-D440-BA41-9DBA-E233CFA2F9E7}" presName="iconRect" presStyleLbl="node1" presStyleIdx="1" presStyleCnt="4"/>
      <dgm:spPr>
        <a:blipFill>
          <a:blip xmlns:r="http://schemas.openxmlformats.org/officeDocument/2006/relationships" r:embed="rId1"/>
          <a:srcRect/>
          <a:stretch>
            <a:fillRect/>
          </a:stretch>
        </a:blipFill>
      </dgm:spPr>
    </dgm:pt>
    <dgm:pt modelId="{0305F044-ACAD-454A-B8F7-E7F6910E114F}" type="pres">
      <dgm:prSet presAssocID="{C6715739-D440-BA41-9DBA-E233CFA2F9E7}" presName="spaceRect" presStyleCnt="0"/>
      <dgm:spPr/>
    </dgm:pt>
    <dgm:pt modelId="{B4A9E07E-9926-8E4C-97B7-AEF3EC2A2533}" type="pres">
      <dgm:prSet presAssocID="{C6715739-D440-BA41-9DBA-E233CFA2F9E7}" presName="parTx" presStyleLbl="revTx" presStyleIdx="1" presStyleCnt="4">
        <dgm:presLayoutVars>
          <dgm:chMax val="0"/>
          <dgm:chPref val="0"/>
        </dgm:presLayoutVars>
      </dgm:prSet>
      <dgm:spPr/>
    </dgm:pt>
    <dgm:pt modelId="{42E21144-68A1-2040-B63D-44F73353995F}" type="pres">
      <dgm:prSet presAssocID="{09BFA354-FA06-A44B-A506-7DFA8A140136}" presName="sibTrans" presStyleCnt="0"/>
      <dgm:spPr/>
    </dgm:pt>
    <dgm:pt modelId="{0D39DA11-AF4A-EF49-A4ED-DB5F4A608FA7}" type="pres">
      <dgm:prSet presAssocID="{CA02CBEA-32A0-C441-AF9F-BBA8B11DC3D2}" presName="compNode" presStyleCnt="0"/>
      <dgm:spPr/>
    </dgm:pt>
    <dgm:pt modelId="{23E17A99-1545-BC42-9B2A-1E6F5AB52D4F}" type="pres">
      <dgm:prSet presAssocID="{CA02CBEA-32A0-C441-AF9F-BBA8B11DC3D2}" presName="bgRect" presStyleLbl="bgShp" presStyleIdx="2" presStyleCnt="4"/>
      <dgm:spPr/>
    </dgm:pt>
    <dgm:pt modelId="{51E41AD2-3FDE-AE4B-A164-36D44A560A76}" type="pres">
      <dgm:prSet presAssocID="{CA02CBEA-32A0-C441-AF9F-BBA8B11DC3D2}" presName="iconRect" presStyleLbl="node1" presStyleIdx="2" presStyleCnt="4"/>
      <dgm:spPr>
        <a:blipFill rotWithShape="1">
          <a:blip xmlns:r="http://schemas.openxmlformats.org/officeDocument/2006/relationships" r:embed="rId1"/>
          <a:srcRect/>
          <a:stretch>
            <a:fillRect/>
          </a:stretch>
        </a:blipFill>
      </dgm:spPr>
    </dgm:pt>
    <dgm:pt modelId="{7C98A69F-299E-604F-AD60-5B8EC2D2C865}" type="pres">
      <dgm:prSet presAssocID="{CA02CBEA-32A0-C441-AF9F-BBA8B11DC3D2}" presName="spaceRect" presStyleCnt="0"/>
      <dgm:spPr/>
    </dgm:pt>
    <dgm:pt modelId="{864EC2CB-63F2-5B4C-B1D3-1C3254956075}" type="pres">
      <dgm:prSet presAssocID="{CA02CBEA-32A0-C441-AF9F-BBA8B11DC3D2}" presName="parTx" presStyleLbl="revTx" presStyleIdx="2" presStyleCnt="4">
        <dgm:presLayoutVars>
          <dgm:chMax val="0"/>
          <dgm:chPref val="0"/>
        </dgm:presLayoutVars>
      </dgm:prSet>
      <dgm:spPr/>
    </dgm:pt>
    <dgm:pt modelId="{796087FD-A450-554E-B818-145F42F39220}" type="pres">
      <dgm:prSet presAssocID="{7EAAC911-ED55-2145-B56B-39C444FACE6D}" presName="sibTrans" presStyleCnt="0"/>
      <dgm:spPr/>
    </dgm:pt>
    <dgm:pt modelId="{A992965C-540E-5544-963D-E2642C6717AE}" type="pres">
      <dgm:prSet presAssocID="{DE6A71FB-72F1-DF44-8173-6AE43929673E}" presName="compNode" presStyleCnt="0"/>
      <dgm:spPr/>
    </dgm:pt>
    <dgm:pt modelId="{33428B6C-EEF4-E342-8327-AF8DA9C64E69}" type="pres">
      <dgm:prSet presAssocID="{DE6A71FB-72F1-DF44-8173-6AE43929673E}" presName="bgRect" presStyleLbl="bgShp" presStyleIdx="3" presStyleCnt="4"/>
      <dgm:spPr/>
    </dgm:pt>
    <dgm:pt modelId="{72CFB146-43BC-F348-A930-859CC16AAA84}" type="pres">
      <dgm:prSet presAssocID="{DE6A71FB-72F1-DF44-8173-6AE43929673E}" presName="iconRect" presStyleLbl="node1" presStyleIdx="3" presStyleCnt="4"/>
      <dgm:spPr>
        <a:blipFill rotWithShape="1">
          <a:blip xmlns:r="http://schemas.openxmlformats.org/officeDocument/2006/relationships" r:embed="rId1"/>
          <a:srcRect/>
          <a:stretch>
            <a:fillRect/>
          </a:stretch>
        </a:blipFill>
      </dgm:spPr>
    </dgm:pt>
    <dgm:pt modelId="{5F408F9F-EA16-A846-9162-601972E5A248}" type="pres">
      <dgm:prSet presAssocID="{DE6A71FB-72F1-DF44-8173-6AE43929673E}" presName="spaceRect" presStyleCnt="0"/>
      <dgm:spPr/>
    </dgm:pt>
    <dgm:pt modelId="{D74558A0-4923-7841-849F-C83220E4F739}" type="pres">
      <dgm:prSet presAssocID="{DE6A71FB-72F1-DF44-8173-6AE43929673E}" presName="parTx" presStyleLbl="revTx" presStyleIdx="3" presStyleCnt="4">
        <dgm:presLayoutVars>
          <dgm:chMax val="0"/>
          <dgm:chPref val="0"/>
        </dgm:presLayoutVars>
      </dgm:prSet>
      <dgm:spPr/>
    </dgm:pt>
  </dgm:ptLst>
  <dgm:cxnLst>
    <dgm:cxn modelId="{135BCE04-B1C2-384C-BAB6-D4F9835B00E1}" srcId="{92228883-6207-42CB-93DE-B616CA491875}" destId="{CA02CBEA-32A0-C441-AF9F-BBA8B11DC3D2}" srcOrd="2" destOrd="0" parTransId="{EBBE33DF-1675-D84F-8A24-21158DAC0F4F}" sibTransId="{7EAAC911-ED55-2145-B56B-39C444FACE6D}"/>
    <dgm:cxn modelId="{4ED5D90F-2AD3-6844-9B7F-6236FD8E0E73}" srcId="{92228883-6207-42CB-93DE-B616CA491875}" destId="{C6715739-D440-BA41-9DBA-E233CFA2F9E7}" srcOrd="1" destOrd="0" parTransId="{37E66C0C-D4C0-BF45-A6D4-79991240CA3D}" sibTransId="{09BFA354-FA06-A44B-A506-7DFA8A140136}"/>
    <dgm:cxn modelId="{E6FE741F-5DDF-2D4B-A718-476646D7A7CE}" srcId="{92228883-6207-42CB-93DE-B616CA491875}" destId="{DE6A71FB-72F1-DF44-8173-6AE43929673E}" srcOrd="3" destOrd="0" parTransId="{871498C8-4B3E-9B4C-A3D0-60FB6F30D895}" sibTransId="{CD353F13-AF7A-E54E-B3AA-C94363FE3C86}"/>
    <dgm:cxn modelId="{DE1AAF21-D422-6F43-9B39-18A7A8B9FA35}" type="presOf" srcId="{C6715739-D440-BA41-9DBA-E233CFA2F9E7}" destId="{B4A9E07E-9926-8E4C-97B7-AEF3EC2A2533}" srcOrd="0" destOrd="0" presId="urn:microsoft.com/office/officeart/2018/2/layout/IconVerticalSolidList"/>
    <dgm:cxn modelId="{3316ED2B-703C-D941-AD3A-E48B67A50ADD}" type="presOf" srcId="{DE6A71FB-72F1-DF44-8173-6AE43929673E}" destId="{D74558A0-4923-7841-849F-C83220E4F739}" srcOrd="0" destOrd="0" presId="urn:microsoft.com/office/officeart/2018/2/layout/IconVerticalSolidList"/>
    <dgm:cxn modelId="{028A013F-5F8F-40C2-B50D-30F922B45EB1}" type="presOf" srcId="{FEF5DE59-FAC0-4E64-8ECA-966EF1D28D66}" destId="{712367B7-9C2F-4E97-909E-C241CF3F4AE7}" srcOrd="0" destOrd="0" presId="urn:microsoft.com/office/officeart/2018/2/layout/IconVerticalSolidList"/>
    <dgm:cxn modelId="{5B9EA059-9BBE-384D-9493-2849D941812F}" type="presOf" srcId="{CA02CBEA-32A0-C441-AF9F-BBA8B11DC3D2}" destId="{864EC2CB-63F2-5B4C-B1D3-1C3254956075}" srcOrd="0" destOrd="0" presId="urn:microsoft.com/office/officeart/2018/2/layout/IconVerticalSolidList"/>
    <dgm:cxn modelId="{3ED9AE96-E261-44BE-AF1E-A0208FFC03A6}" srcId="{92228883-6207-42CB-93DE-B616CA491875}" destId="{FEF5DE59-FAC0-4E64-8ECA-966EF1D28D66}" srcOrd="0" destOrd="0" parTransId="{B68ACDCE-31F7-4E9D-8D01-ECE8CA07DEA3}" sibTransId="{5F8BC8D7-6563-401A-B1EB-226F8E3D8F1D}"/>
    <dgm:cxn modelId="{6909F8B9-7A2C-49A3-A1C4-F7524E4C7761}" type="presOf" srcId="{92228883-6207-42CB-93DE-B616CA491875}" destId="{328A51CD-7E10-40B0-96E0-7396B2F9B362}" srcOrd="0" destOrd="0" presId="urn:microsoft.com/office/officeart/2018/2/layout/IconVerticalSolidList"/>
    <dgm:cxn modelId="{EADBC26A-1EA4-442A-A720-36EB50054759}" type="presParOf" srcId="{328A51CD-7E10-40B0-96E0-7396B2F9B362}" destId="{B8588EB6-4F56-495C-A51F-DCD6E3C54ED9}" srcOrd="0" destOrd="0" presId="urn:microsoft.com/office/officeart/2018/2/layout/IconVerticalSolidList"/>
    <dgm:cxn modelId="{5232F908-1E04-4FC6-99D0-A77F3BE0F67D}" type="presParOf" srcId="{B8588EB6-4F56-495C-A51F-DCD6E3C54ED9}" destId="{4400F7D9-34E1-49FD-8B6E-80386E122992}" srcOrd="0" destOrd="0" presId="urn:microsoft.com/office/officeart/2018/2/layout/IconVerticalSolidList"/>
    <dgm:cxn modelId="{D48DB5AC-5679-4102-867A-DE60590756ED}" type="presParOf" srcId="{B8588EB6-4F56-495C-A51F-DCD6E3C54ED9}" destId="{9C469E16-1A02-4B0E-A42E-E3AC256658CA}" srcOrd="1" destOrd="0" presId="urn:microsoft.com/office/officeart/2018/2/layout/IconVerticalSolidList"/>
    <dgm:cxn modelId="{0F0B6AF9-D1EC-4E4D-886E-83EB0FE9119E}" type="presParOf" srcId="{B8588EB6-4F56-495C-A51F-DCD6E3C54ED9}" destId="{2B0E50EB-988A-47AB-972C-CF0C6CC9342C}" srcOrd="2" destOrd="0" presId="urn:microsoft.com/office/officeart/2018/2/layout/IconVerticalSolidList"/>
    <dgm:cxn modelId="{FBB11B36-71D0-4EF4-B7ED-C6B43F4671BC}" type="presParOf" srcId="{B8588EB6-4F56-495C-A51F-DCD6E3C54ED9}" destId="{712367B7-9C2F-4E97-909E-C241CF3F4AE7}" srcOrd="3" destOrd="0" presId="urn:microsoft.com/office/officeart/2018/2/layout/IconVerticalSolidList"/>
    <dgm:cxn modelId="{01AD8144-724A-4E69-9ACC-8043809AAB9C}" type="presParOf" srcId="{328A51CD-7E10-40B0-96E0-7396B2F9B362}" destId="{58106AF0-D6EB-4B35-9ABA-456F7EC52AC9}" srcOrd="1" destOrd="0" presId="urn:microsoft.com/office/officeart/2018/2/layout/IconVerticalSolidList"/>
    <dgm:cxn modelId="{24C799B6-A2F8-FB42-A200-6DDFE5F466BB}" type="presParOf" srcId="{328A51CD-7E10-40B0-96E0-7396B2F9B362}" destId="{AF1AD684-BB2D-5441-BD19-F6A17A0D2E26}" srcOrd="2" destOrd="0" presId="urn:microsoft.com/office/officeart/2018/2/layout/IconVerticalSolidList"/>
    <dgm:cxn modelId="{A508434A-BE45-F540-A468-ECD5686108C6}" type="presParOf" srcId="{AF1AD684-BB2D-5441-BD19-F6A17A0D2E26}" destId="{5E8BB5A9-A9B2-AA4A-A6D7-B047194C65FE}" srcOrd="0" destOrd="0" presId="urn:microsoft.com/office/officeart/2018/2/layout/IconVerticalSolidList"/>
    <dgm:cxn modelId="{962D0A72-321E-DA47-9F37-0B906D29675F}" type="presParOf" srcId="{AF1AD684-BB2D-5441-BD19-F6A17A0D2E26}" destId="{EEB40FB9-89E9-AE4A-8C39-19E5B26E6071}" srcOrd="1" destOrd="0" presId="urn:microsoft.com/office/officeart/2018/2/layout/IconVerticalSolidList"/>
    <dgm:cxn modelId="{15EF833C-1CFA-C54D-894A-400F85F142EC}" type="presParOf" srcId="{AF1AD684-BB2D-5441-BD19-F6A17A0D2E26}" destId="{0305F044-ACAD-454A-B8F7-E7F6910E114F}" srcOrd="2" destOrd="0" presId="urn:microsoft.com/office/officeart/2018/2/layout/IconVerticalSolidList"/>
    <dgm:cxn modelId="{C349672F-A891-0046-9F44-844A1FDDE420}" type="presParOf" srcId="{AF1AD684-BB2D-5441-BD19-F6A17A0D2E26}" destId="{B4A9E07E-9926-8E4C-97B7-AEF3EC2A2533}" srcOrd="3" destOrd="0" presId="urn:microsoft.com/office/officeart/2018/2/layout/IconVerticalSolidList"/>
    <dgm:cxn modelId="{D7005EA7-59E2-3047-B4E5-739BA6E6DD58}" type="presParOf" srcId="{328A51CD-7E10-40B0-96E0-7396B2F9B362}" destId="{42E21144-68A1-2040-B63D-44F73353995F}" srcOrd="3" destOrd="0" presId="urn:microsoft.com/office/officeart/2018/2/layout/IconVerticalSolidList"/>
    <dgm:cxn modelId="{2268B26B-B03F-B248-BC3D-034CF7FF2CC7}" type="presParOf" srcId="{328A51CD-7E10-40B0-96E0-7396B2F9B362}" destId="{0D39DA11-AF4A-EF49-A4ED-DB5F4A608FA7}" srcOrd="4" destOrd="0" presId="urn:microsoft.com/office/officeart/2018/2/layout/IconVerticalSolidList"/>
    <dgm:cxn modelId="{DC00D4E4-2366-064B-8FD6-B8077D373214}" type="presParOf" srcId="{0D39DA11-AF4A-EF49-A4ED-DB5F4A608FA7}" destId="{23E17A99-1545-BC42-9B2A-1E6F5AB52D4F}" srcOrd="0" destOrd="0" presId="urn:microsoft.com/office/officeart/2018/2/layout/IconVerticalSolidList"/>
    <dgm:cxn modelId="{3AB27B7E-D994-2A45-9D2E-7A7D8D3D817F}" type="presParOf" srcId="{0D39DA11-AF4A-EF49-A4ED-DB5F4A608FA7}" destId="{51E41AD2-3FDE-AE4B-A164-36D44A560A76}" srcOrd="1" destOrd="0" presId="urn:microsoft.com/office/officeart/2018/2/layout/IconVerticalSolidList"/>
    <dgm:cxn modelId="{F568F457-9DC6-B24E-A28F-565C912C2961}" type="presParOf" srcId="{0D39DA11-AF4A-EF49-A4ED-DB5F4A608FA7}" destId="{7C98A69F-299E-604F-AD60-5B8EC2D2C865}" srcOrd="2" destOrd="0" presId="urn:microsoft.com/office/officeart/2018/2/layout/IconVerticalSolidList"/>
    <dgm:cxn modelId="{5129FDAC-DF42-6B4A-8E13-AEC9896B7597}" type="presParOf" srcId="{0D39DA11-AF4A-EF49-A4ED-DB5F4A608FA7}" destId="{864EC2CB-63F2-5B4C-B1D3-1C3254956075}" srcOrd="3" destOrd="0" presId="urn:microsoft.com/office/officeart/2018/2/layout/IconVerticalSolidList"/>
    <dgm:cxn modelId="{35C15FB6-6807-1A40-8C0B-81A1767FF7D8}" type="presParOf" srcId="{328A51CD-7E10-40B0-96E0-7396B2F9B362}" destId="{796087FD-A450-554E-B818-145F42F39220}" srcOrd="5" destOrd="0" presId="urn:microsoft.com/office/officeart/2018/2/layout/IconVerticalSolidList"/>
    <dgm:cxn modelId="{2C4AF9E8-C646-7B4A-9BC8-147C8156DEC3}" type="presParOf" srcId="{328A51CD-7E10-40B0-96E0-7396B2F9B362}" destId="{A992965C-540E-5544-963D-E2642C6717AE}" srcOrd="6" destOrd="0" presId="urn:microsoft.com/office/officeart/2018/2/layout/IconVerticalSolidList"/>
    <dgm:cxn modelId="{E7BB85C4-2F20-E643-9C5B-4783A94F2F35}" type="presParOf" srcId="{A992965C-540E-5544-963D-E2642C6717AE}" destId="{33428B6C-EEF4-E342-8327-AF8DA9C64E69}" srcOrd="0" destOrd="0" presId="urn:microsoft.com/office/officeart/2018/2/layout/IconVerticalSolidList"/>
    <dgm:cxn modelId="{954778C2-23EA-744D-8D5D-3B78E242FE6E}" type="presParOf" srcId="{A992965C-540E-5544-963D-E2642C6717AE}" destId="{72CFB146-43BC-F348-A930-859CC16AAA84}" srcOrd="1" destOrd="0" presId="urn:microsoft.com/office/officeart/2018/2/layout/IconVerticalSolidList"/>
    <dgm:cxn modelId="{2562C744-1F1B-354B-B71D-5597C3CD9837}" type="presParOf" srcId="{A992965C-540E-5544-963D-E2642C6717AE}" destId="{5F408F9F-EA16-A846-9162-601972E5A248}" srcOrd="2" destOrd="0" presId="urn:microsoft.com/office/officeart/2018/2/layout/IconVerticalSolidList"/>
    <dgm:cxn modelId="{7F7F6140-5121-314D-85AE-E305DB4E36B4}" type="presParOf" srcId="{A992965C-540E-5544-963D-E2642C6717AE}" destId="{D74558A0-4923-7841-849F-C83220E4F7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228883-6207-42CB-93DE-B616CA4918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F5DE59-FAC0-4E64-8ECA-966EF1D28D66}">
      <dgm:prSet/>
      <dgm:spPr/>
      <dgm:t>
        <a:bodyPr/>
        <a:lstStyle/>
        <a:p>
          <a:pPr>
            <a:lnSpc>
              <a:spcPct val="100000"/>
            </a:lnSpc>
          </a:pPr>
          <a:r>
            <a:rPr lang="en-US" dirty="0"/>
            <a:t>Do not edit or drop a Course from the Mappings.</a:t>
          </a:r>
        </a:p>
      </dgm:t>
    </dgm:pt>
    <dgm:pt modelId="{B68ACDCE-31F7-4E9D-8D01-ECE8CA07DEA3}" type="parTrans" cxnId="{3ED9AE96-E261-44BE-AF1E-A0208FFC03A6}">
      <dgm:prSet/>
      <dgm:spPr/>
      <dgm:t>
        <a:bodyPr/>
        <a:lstStyle/>
        <a:p>
          <a:endParaRPr lang="en-US"/>
        </a:p>
      </dgm:t>
    </dgm:pt>
    <dgm:pt modelId="{5F8BC8D7-6563-401A-B1EB-226F8E3D8F1D}" type="sibTrans" cxnId="{3ED9AE96-E261-44BE-AF1E-A0208FFC03A6}">
      <dgm:prSet/>
      <dgm:spPr/>
      <dgm:t>
        <a:bodyPr/>
        <a:lstStyle/>
        <a:p>
          <a:endParaRPr lang="en-US"/>
        </a:p>
      </dgm:t>
    </dgm:pt>
    <dgm:pt modelId="{328A51CD-7E10-40B0-96E0-7396B2F9B362}" type="pres">
      <dgm:prSet presAssocID="{92228883-6207-42CB-93DE-B616CA491875}" presName="root" presStyleCnt="0">
        <dgm:presLayoutVars>
          <dgm:dir/>
          <dgm:resizeHandles val="exact"/>
        </dgm:presLayoutVars>
      </dgm:prSet>
      <dgm:spPr/>
    </dgm:pt>
    <dgm:pt modelId="{B8588EB6-4F56-495C-A51F-DCD6E3C54ED9}" type="pres">
      <dgm:prSet presAssocID="{FEF5DE59-FAC0-4E64-8ECA-966EF1D28D66}" presName="compNode" presStyleCnt="0"/>
      <dgm:spPr/>
    </dgm:pt>
    <dgm:pt modelId="{4400F7D9-34E1-49FD-8B6E-80386E122992}" type="pres">
      <dgm:prSet presAssocID="{FEF5DE59-FAC0-4E64-8ECA-966EF1D28D66}" presName="bgRect" presStyleLbl="bgShp" presStyleIdx="0" presStyleCnt="1"/>
      <dgm:spPr/>
    </dgm:pt>
    <dgm:pt modelId="{9C469E16-1A02-4B0E-A42E-E3AC256658CA}" type="pres">
      <dgm:prSet presAssocID="{FEF5DE59-FAC0-4E64-8ECA-966EF1D28D66}"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dgm:spPr>
    </dgm:pt>
    <dgm:pt modelId="{2B0E50EB-988A-47AB-972C-CF0C6CC9342C}" type="pres">
      <dgm:prSet presAssocID="{FEF5DE59-FAC0-4E64-8ECA-966EF1D28D66}" presName="spaceRect" presStyleCnt="0"/>
      <dgm:spPr/>
    </dgm:pt>
    <dgm:pt modelId="{712367B7-9C2F-4E97-909E-C241CF3F4AE7}" type="pres">
      <dgm:prSet presAssocID="{FEF5DE59-FAC0-4E64-8ECA-966EF1D28D66}" presName="parTx" presStyleLbl="revTx" presStyleIdx="0" presStyleCnt="1">
        <dgm:presLayoutVars>
          <dgm:chMax val="0"/>
          <dgm:chPref val="0"/>
        </dgm:presLayoutVars>
      </dgm:prSet>
      <dgm:spPr/>
    </dgm:pt>
  </dgm:ptLst>
  <dgm:cxnLst>
    <dgm:cxn modelId="{028A013F-5F8F-40C2-B50D-30F922B45EB1}" type="presOf" srcId="{FEF5DE59-FAC0-4E64-8ECA-966EF1D28D66}" destId="{712367B7-9C2F-4E97-909E-C241CF3F4AE7}" srcOrd="0" destOrd="0" presId="urn:microsoft.com/office/officeart/2018/2/layout/IconVerticalSolidList"/>
    <dgm:cxn modelId="{3ED9AE96-E261-44BE-AF1E-A0208FFC03A6}" srcId="{92228883-6207-42CB-93DE-B616CA491875}" destId="{FEF5DE59-FAC0-4E64-8ECA-966EF1D28D66}" srcOrd="0" destOrd="0" parTransId="{B68ACDCE-31F7-4E9D-8D01-ECE8CA07DEA3}" sibTransId="{5F8BC8D7-6563-401A-B1EB-226F8E3D8F1D}"/>
    <dgm:cxn modelId="{6909F8B9-7A2C-49A3-A1C4-F7524E4C7761}" type="presOf" srcId="{92228883-6207-42CB-93DE-B616CA491875}" destId="{328A51CD-7E10-40B0-96E0-7396B2F9B362}" srcOrd="0" destOrd="0" presId="urn:microsoft.com/office/officeart/2018/2/layout/IconVerticalSolidList"/>
    <dgm:cxn modelId="{EADBC26A-1EA4-442A-A720-36EB50054759}" type="presParOf" srcId="{328A51CD-7E10-40B0-96E0-7396B2F9B362}" destId="{B8588EB6-4F56-495C-A51F-DCD6E3C54ED9}" srcOrd="0" destOrd="0" presId="urn:microsoft.com/office/officeart/2018/2/layout/IconVerticalSolidList"/>
    <dgm:cxn modelId="{5232F908-1E04-4FC6-99D0-A77F3BE0F67D}" type="presParOf" srcId="{B8588EB6-4F56-495C-A51F-DCD6E3C54ED9}" destId="{4400F7D9-34E1-49FD-8B6E-80386E122992}" srcOrd="0" destOrd="0" presId="urn:microsoft.com/office/officeart/2018/2/layout/IconVerticalSolidList"/>
    <dgm:cxn modelId="{D48DB5AC-5679-4102-867A-DE60590756ED}" type="presParOf" srcId="{B8588EB6-4F56-495C-A51F-DCD6E3C54ED9}" destId="{9C469E16-1A02-4B0E-A42E-E3AC256658CA}" srcOrd="1" destOrd="0" presId="urn:microsoft.com/office/officeart/2018/2/layout/IconVerticalSolidList"/>
    <dgm:cxn modelId="{0F0B6AF9-D1EC-4E4D-886E-83EB0FE9119E}" type="presParOf" srcId="{B8588EB6-4F56-495C-A51F-DCD6E3C54ED9}" destId="{2B0E50EB-988A-47AB-972C-CF0C6CC9342C}" srcOrd="2" destOrd="0" presId="urn:microsoft.com/office/officeart/2018/2/layout/IconVerticalSolidList"/>
    <dgm:cxn modelId="{FBB11B36-71D0-4EF4-B7ED-C6B43F4671BC}" type="presParOf" srcId="{B8588EB6-4F56-495C-A51F-DCD6E3C54ED9}" destId="{712367B7-9C2F-4E97-909E-C241CF3F4A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831A4E-F91B-EB46-ABCE-7D13EFE1E9D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9A80BD8F-FC84-E646-9D64-F6DE4B5E00FA}">
      <dgm:prSet/>
      <dgm:spPr/>
      <dgm:t>
        <a:bodyPr/>
        <a:lstStyle/>
        <a:p>
          <a:r>
            <a:rPr lang="en-US" i="1" dirty="0"/>
            <a:t>For Lecturers</a:t>
          </a:r>
          <a:endParaRPr lang="en-MY" dirty="0"/>
        </a:p>
      </dgm:t>
    </dgm:pt>
    <dgm:pt modelId="{BE942F01-E12B-CD4B-804B-6476F7F4F168}" type="parTrans" cxnId="{E6BDDBFC-3E1C-4B43-8BFB-DD41161571A6}">
      <dgm:prSet/>
      <dgm:spPr/>
      <dgm:t>
        <a:bodyPr/>
        <a:lstStyle/>
        <a:p>
          <a:endParaRPr lang="en-GB"/>
        </a:p>
      </dgm:t>
    </dgm:pt>
    <dgm:pt modelId="{9DF5437A-BFDD-154E-8D57-38F1C8C61C6D}" type="sibTrans" cxnId="{E6BDDBFC-3E1C-4B43-8BFB-DD41161571A6}">
      <dgm:prSet/>
      <dgm:spPr/>
      <dgm:t>
        <a:bodyPr/>
        <a:lstStyle/>
        <a:p>
          <a:endParaRPr lang="en-GB"/>
        </a:p>
      </dgm:t>
    </dgm:pt>
    <dgm:pt modelId="{CFC374F7-9E60-A145-83C1-91CCFB5965BB}" type="pres">
      <dgm:prSet presAssocID="{1B831A4E-F91B-EB46-ABCE-7D13EFE1E9DB}" presName="Name0" presStyleCnt="0">
        <dgm:presLayoutVars>
          <dgm:chMax val="7"/>
          <dgm:dir/>
          <dgm:animLvl val="lvl"/>
          <dgm:resizeHandles val="exact"/>
        </dgm:presLayoutVars>
      </dgm:prSet>
      <dgm:spPr/>
    </dgm:pt>
    <dgm:pt modelId="{6DF62CD7-34D5-8A45-8362-F1B554166AEB}" type="pres">
      <dgm:prSet presAssocID="{9A80BD8F-FC84-E646-9D64-F6DE4B5E00FA}" presName="circle1" presStyleLbl="node1" presStyleIdx="0" presStyleCnt="1"/>
      <dgm:spPr/>
    </dgm:pt>
    <dgm:pt modelId="{9A8CFE8B-77A6-804E-AE06-8C7EDEBE3FC6}" type="pres">
      <dgm:prSet presAssocID="{9A80BD8F-FC84-E646-9D64-F6DE4B5E00FA}" presName="space" presStyleCnt="0"/>
      <dgm:spPr/>
    </dgm:pt>
    <dgm:pt modelId="{5FA8B086-5FD1-0F46-BC3E-56C867CE68C9}" type="pres">
      <dgm:prSet presAssocID="{9A80BD8F-FC84-E646-9D64-F6DE4B5E00FA}" presName="rect1" presStyleLbl="alignAcc1" presStyleIdx="0" presStyleCnt="1"/>
      <dgm:spPr/>
    </dgm:pt>
    <dgm:pt modelId="{276B35E9-C766-F345-A27F-E2614B5CD6C9}" type="pres">
      <dgm:prSet presAssocID="{9A80BD8F-FC84-E646-9D64-F6DE4B5E00FA}" presName="rect1ParTxNoCh" presStyleLbl="alignAcc1" presStyleIdx="0" presStyleCnt="1">
        <dgm:presLayoutVars>
          <dgm:chMax val="1"/>
          <dgm:bulletEnabled val="1"/>
        </dgm:presLayoutVars>
      </dgm:prSet>
      <dgm:spPr/>
    </dgm:pt>
  </dgm:ptLst>
  <dgm:cxnLst>
    <dgm:cxn modelId="{FA3D1F0F-ACD0-7D4B-8175-E421636292C4}" type="presOf" srcId="{1B831A4E-F91B-EB46-ABCE-7D13EFE1E9DB}" destId="{CFC374F7-9E60-A145-83C1-91CCFB5965BB}" srcOrd="0" destOrd="0" presId="urn:microsoft.com/office/officeart/2005/8/layout/target3"/>
    <dgm:cxn modelId="{5A5A7581-5709-4B4F-8A47-B71D76EA67A0}" type="presOf" srcId="{9A80BD8F-FC84-E646-9D64-F6DE4B5E00FA}" destId="{5FA8B086-5FD1-0F46-BC3E-56C867CE68C9}" srcOrd="0" destOrd="0" presId="urn:microsoft.com/office/officeart/2005/8/layout/target3"/>
    <dgm:cxn modelId="{78CA8FE0-3652-5944-823A-64AE402511AA}" type="presOf" srcId="{9A80BD8F-FC84-E646-9D64-F6DE4B5E00FA}" destId="{276B35E9-C766-F345-A27F-E2614B5CD6C9}" srcOrd="1" destOrd="0" presId="urn:microsoft.com/office/officeart/2005/8/layout/target3"/>
    <dgm:cxn modelId="{E6BDDBFC-3E1C-4B43-8BFB-DD41161571A6}" srcId="{1B831A4E-F91B-EB46-ABCE-7D13EFE1E9DB}" destId="{9A80BD8F-FC84-E646-9D64-F6DE4B5E00FA}" srcOrd="0" destOrd="0" parTransId="{BE942F01-E12B-CD4B-804B-6476F7F4F168}" sibTransId="{9DF5437A-BFDD-154E-8D57-38F1C8C61C6D}"/>
    <dgm:cxn modelId="{FA379C8D-0DC7-A74D-A63B-45FA70EA0736}" type="presParOf" srcId="{CFC374F7-9E60-A145-83C1-91CCFB5965BB}" destId="{6DF62CD7-34D5-8A45-8362-F1B554166AEB}" srcOrd="0" destOrd="0" presId="urn:microsoft.com/office/officeart/2005/8/layout/target3"/>
    <dgm:cxn modelId="{437BDDEF-444F-6146-8213-6DD987EECFB8}" type="presParOf" srcId="{CFC374F7-9E60-A145-83C1-91CCFB5965BB}" destId="{9A8CFE8B-77A6-804E-AE06-8C7EDEBE3FC6}" srcOrd="1" destOrd="0" presId="urn:microsoft.com/office/officeart/2005/8/layout/target3"/>
    <dgm:cxn modelId="{4AED67E0-A7AD-C94C-A301-A19DF0BD9C32}" type="presParOf" srcId="{CFC374F7-9E60-A145-83C1-91CCFB5965BB}" destId="{5FA8B086-5FD1-0F46-BC3E-56C867CE68C9}" srcOrd="2" destOrd="0" presId="urn:microsoft.com/office/officeart/2005/8/layout/target3"/>
    <dgm:cxn modelId="{25B88E8C-9706-9743-82C5-F49A19680A8C}" type="presParOf" srcId="{CFC374F7-9E60-A145-83C1-91CCFB5965BB}" destId="{276B35E9-C766-F345-A27F-E2614B5CD6C9}"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9BFC05-2C5A-634F-9401-A386BFF336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87FF590-54E1-2340-8A01-173D285724AB}">
      <dgm:prSet/>
      <dgm:spPr>
        <a:solidFill>
          <a:schemeClr val="tx1"/>
        </a:solidFill>
      </dgm:spPr>
      <dgm:t>
        <a:bodyPr/>
        <a:lstStyle/>
        <a:p>
          <a:pPr algn="ctr"/>
          <a:r>
            <a:rPr lang="en-US" b="1" i="1" dirty="0"/>
            <a:t>Don’t see your Class? </a:t>
          </a:r>
          <a:br>
            <a:rPr lang="en-US" dirty="0"/>
          </a:br>
          <a:r>
            <a:rPr lang="en-US" dirty="0"/>
            <a:t>Don’t worry! Please ensure the Course versions are made, and email </a:t>
          </a:r>
          <a:r>
            <a:rPr lang="en-US" dirty="0">
              <a:hlinkClick xmlns:r="http://schemas.openxmlformats.org/officeDocument/2006/relationships" r:id="rId1"/>
            </a:rPr>
            <a:t>assist@apu.edu.my</a:t>
          </a:r>
          <a:r>
            <a:rPr lang="en-US" dirty="0"/>
            <a:t> to include the Class or convert to AA. </a:t>
          </a:r>
          <a:endParaRPr lang="en-MY" dirty="0"/>
        </a:p>
      </dgm:t>
    </dgm:pt>
    <dgm:pt modelId="{21909F60-CEA7-C647-8687-8CDA06364603}" type="parTrans" cxnId="{D042A6CD-23BD-4943-ABBE-17BBDACC80A0}">
      <dgm:prSet/>
      <dgm:spPr/>
      <dgm:t>
        <a:bodyPr/>
        <a:lstStyle/>
        <a:p>
          <a:endParaRPr lang="en-GB"/>
        </a:p>
      </dgm:t>
    </dgm:pt>
    <dgm:pt modelId="{95999EDD-31FC-0845-8CF0-E1770B6E98B3}" type="sibTrans" cxnId="{D042A6CD-23BD-4943-ABBE-17BBDACC80A0}">
      <dgm:prSet/>
      <dgm:spPr/>
      <dgm:t>
        <a:bodyPr/>
        <a:lstStyle/>
        <a:p>
          <a:endParaRPr lang="en-GB"/>
        </a:p>
      </dgm:t>
    </dgm:pt>
    <dgm:pt modelId="{1F698E97-9545-2F40-AD86-047570E9DA41}" type="pres">
      <dgm:prSet presAssocID="{029BFC05-2C5A-634F-9401-A386BFF33619}" presName="linear" presStyleCnt="0">
        <dgm:presLayoutVars>
          <dgm:animLvl val="lvl"/>
          <dgm:resizeHandles val="exact"/>
        </dgm:presLayoutVars>
      </dgm:prSet>
      <dgm:spPr/>
    </dgm:pt>
    <dgm:pt modelId="{3E254D65-46EE-7F4E-B974-D8B1EF15A006}" type="pres">
      <dgm:prSet presAssocID="{E87FF590-54E1-2340-8A01-173D285724AB}" presName="parentText" presStyleLbl="node1" presStyleIdx="0" presStyleCnt="1">
        <dgm:presLayoutVars>
          <dgm:chMax val="0"/>
          <dgm:bulletEnabled val="1"/>
        </dgm:presLayoutVars>
      </dgm:prSet>
      <dgm:spPr/>
    </dgm:pt>
  </dgm:ptLst>
  <dgm:cxnLst>
    <dgm:cxn modelId="{FEE1BA28-1421-0F4A-AFDF-E0E2237CB38D}" type="presOf" srcId="{E87FF590-54E1-2340-8A01-173D285724AB}" destId="{3E254D65-46EE-7F4E-B974-D8B1EF15A006}" srcOrd="0" destOrd="0" presId="urn:microsoft.com/office/officeart/2005/8/layout/vList2"/>
    <dgm:cxn modelId="{98E7F349-52E7-A440-BCC9-64724AF4583D}" type="presOf" srcId="{029BFC05-2C5A-634F-9401-A386BFF33619}" destId="{1F698E97-9545-2F40-AD86-047570E9DA41}" srcOrd="0" destOrd="0" presId="urn:microsoft.com/office/officeart/2005/8/layout/vList2"/>
    <dgm:cxn modelId="{D042A6CD-23BD-4943-ABBE-17BBDACC80A0}" srcId="{029BFC05-2C5A-634F-9401-A386BFF33619}" destId="{E87FF590-54E1-2340-8A01-173D285724AB}" srcOrd="0" destOrd="0" parTransId="{21909F60-CEA7-C647-8687-8CDA06364603}" sibTransId="{95999EDD-31FC-0845-8CF0-E1770B6E98B3}"/>
    <dgm:cxn modelId="{3A129E68-A380-1B4C-9F98-59D2F2FF58FE}" type="presParOf" srcId="{1F698E97-9545-2F40-AD86-047570E9DA41}" destId="{3E254D65-46EE-7F4E-B974-D8B1EF15A00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228883-6207-42CB-93DE-B616CA4918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F5DE59-FAC0-4E64-8ECA-966EF1D28D66}">
      <dgm:prSet/>
      <dgm:spPr/>
      <dgm:t>
        <a:bodyPr/>
        <a:lstStyle/>
        <a:p>
          <a:pPr>
            <a:lnSpc>
              <a:spcPct val="100000"/>
            </a:lnSpc>
          </a:pPr>
          <a:r>
            <a:rPr lang="en-US" dirty="0"/>
            <a:t>Ensure the class is on the correct Course Version before entering Marks.</a:t>
          </a:r>
        </a:p>
      </dgm:t>
    </dgm:pt>
    <dgm:pt modelId="{B68ACDCE-31F7-4E9D-8D01-ECE8CA07DEA3}" type="parTrans" cxnId="{3ED9AE96-E261-44BE-AF1E-A0208FFC03A6}">
      <dgm:prSet/>
      <dgm:spPr/>
      <dgm:t>
        <a:bodyPr/>
        <a:lstStyle/>
        <a:p>
          <a:endParaRPr lang="en-US"/>
        </a:p>
      </dgm:t>
    </dgm:pt>
    <dgm:pt modelId="{5F8BC8D7-6563-401A-B1EB-226F8E3D8F1D}" type="sibTrans" cxnId="{3ED9AE96-E261-44BE-AF1E-A0208FFC03A6}">
      <dgm:prSet/>
      <dgm:spPr/>
      <dgm:t>
        <a:bodyPr/>
        <a:lstStyle/>
        <a:p>
          <a:endParaRPr lang="en-US"/>
        </a:p>
      </dgm:t>
    </dgm:pt>
    <dgm:pt modelId="{C6715739-D440-BA41-9DBA-E233CFA2F9E7}">
      <dgm:prSet/>
      <dgm:spPr/>
      <dgm:t>
        <a:bodyPr/>
        <a:lstStyle/>
        <a:p>
          <a:pPr>
            <a:lnSpc>
              <a:spcPct val="100000"/>
            </a:lnSpc>
          </a:pPr>
          <a:r>
            <a:rPr lang="en-US" dirty="0"/>
            <a:t>Ability to “Save” or amend marks at any time, until the “Finalise” Button is clicked.</a:t>
          </a:r>
        </a:p>
      </dgm:t>
    </dgm:pt>
    <dgm:pt modelId="{37E66C0C-D4C0-BF45-A6D4-79991240CA3D}" type="parTrans" cxnId="{4ED5D90F-2AD3-6844-9B7F-6236FD8E0E73}">
      <dgm:prSet/>
      <dgm:spPr/>
      <dgm:t>
        <a:bodyPr/>
        <a:lstStyle/>
        <a:p>
          <a:endParaRPr lang="en-GB"/>
        </a:p>
      </dgm:t>
    </dgm:pt>
    <dgm:pt modelId="{09BFA354-FA06-A44B-A506-7DFA8A140136}" type="sibTrans" cxnId="{4ED5D90F-2AD3-6844-9B7F-6236FD8E0E73}">
      <dgm:prSet/>
      <dgm:spPr/>
      <dgm:t>
        <a:bodyPr/>
        <a:lstStyle/>
        <a:p>
          <a:endParaRPr lang="en-GB"/>
        </a:p>
      </dgm:t>
    </dgm:pt>
    <dgm:pt modelId="{CA02CBEA-32A0-C441-AF9F-BBA8B11DC3D2}">
      <dgm:prSet/>
      <dgm:spPr/>
      <dgm:t>
        <a:bodyPr/>
        <a:lstStyle/>
        <a:p>
          <a:pPr>
            <a:lnSpc>
              <a:spcPct val="100000"/>
            </a:lnSpc>
          </a:pPr>
          <a:r>
            <a:rPr lang="en-US" dirty="0"/>
            <a:t>Ensure the Marks Entered are correct</a:t>
          </a:r>
        </a:p>
      </dgm:t>
    </dgm:pt>
    <dgm:pt modelId="{EBBE33DF-1675-D84F-8A24-21158DAC0F4F}" type="parTrans" cxnId="{135BCE04-B1C2-384C-BAB6-D4F9835B00E1}">
      <dgm:prSet/>
      <dgm:spPr/>
      <dgm:t>
        <a:bodyPr/>
        <a:lstStyle/>
        <a:p>
          <a:endParaRPr lang="en-GB"/>
        </a:p>
      </dgm:t>
    </dgm:pt>
    <dgm:pt modelId="{7EAAC911-ED55-2145-B56B-39C444FACE6D}" type="sibTrans" cxnId="{135BCE04-B1C2-384C-BAB6-D4F9835B00E1}">
      <dgm:prSet/>
      <dgm:spPr/>
      <dgm:t>
        <a:bodyPr/>
        <a:lstStyle/>
        <a:p>
          <a:endParaRPr lang="en-GB"/>
        </a:p>
      </dgm:t>
    </dgm:pt>
    <dgm:pt modelId="{ABC13309-09CA-974C-83DA-03D6EBC756F1}">
      <dgm:prSet/>
      <dgm:spPr/>
      <dgm:t>
        <a:bodyPr/>
        <a:lstStyle/>
        <a:p>
          <a:pPr>
            <a:lnSpc>
              <a:spcPct val="100000"/>
            </a:lnSpc>
          </a:pPr>
          <a:r>
            <a:rPr lang="en-GB" dirty="0"/>
            <a:t>Ensure "Save" button is clicked for the Marks to be saved in OBE.</a:t>
          </a:r>
        </a:p>
      </dgm:t>
    </dgm:pt>
    <dgm:pt modelId="{530117F1-4596-3646-9C6D-A43715AFA6E6}" type="parTrans" cxnId="{CE5BA030-14D4-0B47-8A7F-6B6B22994E2E}">
      <dgm:prSet/>
      <dgm:spPr/>
      <dgm:t>
        <a:bodyPr/>
        <a:lstStyle/>
        <a:p>
          <a:endParaRPr lang="en-GB"/>
        </a:p>
      </dgm:t>
    </dgm:pt>
    <dgm:pt modelId="{05D5B216-62F9-1B4C-BF59-E816A62013B4}" type="sibTrans" cxnId="{CE5BA030-14D4-0B47-8A7F-6B6B22994E2E}">
      <dgm:prSet/>
      <dgm:spPr/>
      <dgm:t>
        <a:bodyPr/>
        <a:lstStyle/>
        <a:p>
          <a:endParaRPr lang="en-GB"/>
        </a:p>
      </dgm:t>
    </dgm:pt>
    <dgm:pt modelId="{328A51CD-7E10-40B0-96E0-7396B2F9B362}" type="pres">
      <dgm:prSet presAssocID="{92228883-6207-42CB-93DE-B616CA491875}" presName="root" presStyleCnt="0">
        <dgm:presLayoutVars>
          <dgm:dir/>
          <dgm:resizeHandles val="exact"/>
        </dgm:presLayoutVars>
      </dgm:prSet>
      <dgm:spPr/>
    </dgm:pt>
    <dgm:pt modelId="{B8588EB6-4F56-495C-A51F-DCD6E3C54ED9}" type="pres">
      <dgm:prSet presAssocID="{FEF5DE59-FAC0-4E64-8ECA-966EF1D28D66}" presName="compNode" presStyleCnt="0"/>
      <dgm:spPr/>
    </dgm:pt>
    <dgm:pt modelId="{4400F7D9-34E1-49FD-8B6E-80386E122992}" type="pres">
      <dgm:prSet presAssocID="{FEF5DE59-FAC0-4E64-8ECA-966EF1D28D66}" presName="bgRect" presStyleLbl="bgShp" presStyleIdx="0" presStyleCnt="4"/>
      <dgm:spPr/>
    </dgm:pt>
    <dgm:pt modelId="{9C469E16-1A02-4B0E-A42E-E3AC256658CA}" type="pres">
      <dgm:prSet presAssocID="{FEF5DE59-FAC0-4E64-8ECA-966EF1D28D66}" presName="iconRect" presStyleLbl="node1" presStyleIdx="0" presStyleCnt="4"/>
      <dgm:spPr>
        <a:blipFill rotWithShape="1">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Playbook"/>
        </a:ext>
      </dgm:extLst>
    </dgm:pt>
    <dgm:pt modelId="{2B0E50EB-988A-47AB-972C-CF0C6CC9342C}" type="pres">
      <dgm:prSet presAssocID="{FEF5DE59-FAC0-4E64-8ECA-966EF1D28D66}" presName="spaceRect" presStyleCnt="0"/>
      <dgm:spPr/>
    </dgm:pt>
    <dgm:pt modelId="{712367B7-9C2F-4E97-909E-C241CF3F4AE7}" type="pres">
      <dgm:prSet presAssocID="{FEF5DE59-FAC0-4E64-8ECA-966EF1D28D66}" presName="parTx" presStyleLbl="revTx" presStyleIdx="0" presStyleCnt="4">
        <dgm:presLayoutVars>
          <dgm:chMax val="0"/>
          <dgm:chPref val="0"/>
        </dgm:presLayoutVars>
      </dgm:prSet>
      <dgm:spPr/>
    </dgm:pt>
    <dgm:pt modelId="{58106AF0-D6EB-4B35-9ABA-456F7EC52AC9}" type="pres">
      <dgm:prSet presAssocID="{5F8BC8D7-6563-401A-B1EB-226F8E3D8F1D}" presName="sibTrans" presStyleCnt="0"/>
      <dgm:spPr/>
    </dgm:pt>
    <dgm:pt modelId="{AF1AD684-BB2D-5441-BD19-F6A17A0D2E26}" type="pres">
      <dgm:prSet presAssocID="{C6715739-D440-BA41-9DBA-E233CFA2F9E7}" presName="compNode" presStyleCnt="0"/>
      <dgm:spPr/>
    </dgm:pt>
    <dgm:pt modelId="{5E8BB5A9-A9B2-AA4A-A6D7-B047194C65FE}" type="pres">
      <dgm:prSet presAssocID="{C6715739-D440-BA41-9DBA-E233CFA2F9E7}" presName="bgRect" presStyleLbl="bgShp" presStyleIdx="1" presStyleCnt="4"/>
      <dgm:spPr/>
    </dgm:pt>
    <dgm:pt modelId="{EEB40FB9-89E9-AE4A-8C39-19E5B26E6071}" type="pres">
      <dgm:prSet presAssocID="{C6715739-D440-BA41-9DBA-E233CFA2F9E7}" presName="iconRect" presStyleLbl="node1" presStyleIdx="1" presStyleCnt="4"/>
      <dgm:spPr>
        <a:blipFill>
          <a:blip xmlns:r="http://schemas.openxmlformats.org/officeDocument/2006/relationships" r:embed="rId1"/>
          <a:srcRect/>
          <a:stretch>
            <a:fillRect/>
          </a:stretch>
        </a:blipFill>
      </dgm:spPr>
    </dgm:pt>
    <dgm:pt modelId="{0305F044-ACAD-454A-B8F7-E7F6910E114F}" type="pres">
      <dgm:prSet presAssocID="{C6715739-D440-BA41-9DBA-E233CFA2F9E7}" presName="spaceRect" presStyleCnt="0"/>
      <dgm:spPr/>
    </dgm:pt>
    <dgm:pt modelId="{B4A9E07E-9926-8E4C-97B7-AEF3EC2A2533}" type="pres">
      <dgm:prSet presAssocID="{C6715739-D440-BA41-9DBA-E233CFA2F9E7}" presName="parTx" presStyleLbl="revTx" presStyleIdx="1" presStyleCnt="4">
        <dgm:presLayoutVars>
          <dgm:chMax val="0"/>
          <dgm:chPref val="0"/>
        </dgm:presLayoutVars>
      </dgm:prSet>
      <dgm:spPr/>
    </dgm:pt>
    <dgm:pt modelId="{42E21144-68A1-2040-B63D-44F73353995F}" type="pres">
      <dgm:prSet presAssocID="{09BFA354-FA06-A44B-A506-7DFA8A140136}" presName="sibTrans" presStyleCnt="0"/>
      <dgm:spPr/>
    </dgm:pt>
    <dgm:pt modelId="{C1B5E976-2D53-0245-96F3-409FE2D4C31E}" type="pres">
      <dgm:prSet presAssocID="{ABC13309-09CA-974C-83DA-03D6EBC756F1}" presName="compNode" presStyleCnt="0"/>
      <dgm:spPr/>
    </dgm:pt>
    <dgm:pt modelId="{F6B4861A-E12A-0844-9FB9-2AC2F4880F10}" type="pres">
      <dgm:prSet presAssocID="{ABC13309-09CA-974C-83DA-03D6EBC756F1}" presName="bgRect" presStyleLbl="bgShp" presStyleIdx="2" presStyleCnt="4"/>
      <dgm:spPr/>
    </dgm:pt>
    <dgm:pt modelId="{8DC5193C-102A-224E-A074-BDAFCA4E9516}" type="pres">
      <dgm:prSet presAssocID="{ABC13309-09CA-974C-83DA-03D6EBC756F1}" presName="iconRect" presStyleLbl="node1" presStyleIdx="2" presStyleCnt="4"/>
      <dgm:spPr>
        <a:blipFill rotWithShape="1">
          <a:blip xmlns:r="http://schemas.openxmlformats.org/officeDocument/2006/relationships" r:embed="rId1"/>
          <a:srcRect/>
          <a:stretch>
            <a:fillRect/>
          </a:stretch>
        </a:blipFill>
      </dgm:spPr>
    </dgm:pt>
    <dgm:pt modelId="{DA30B729-FBFF-BE48-8271-EEF65C933A17}" type="pres">
      <dgm:prSet presAssocID="{ABC13309-09CA-974C-83DA-03D6EBC756F1}" presName="spaceRect" presStyleCnt="0"/>
      <dgm:spPr/>
    </dgm:pt>
    <dgm:pt modelId="{7F6D3922-3415-F048-A2AF-5B87BA955FFE}" type="pres">
      <dgm:prSet presAssocID="{ABC13309-09CA-974C-83DA-03D6EBC756F1}" presName="parTx" presStyleLbl="revTx" presStyleIdx="2" presStyleCnt="4">
        <dgm:presLayoutVars>
          <dgm:chMax val="0"/>
          <dgm:chPref val="0"/>
        </dgm:presLayoutVars>
      </dgm:prSet>
      <dgm:spPr/>
    </dgm:pt>
    <dgm:pt modelId="{CC8ED215-9065-F449-B0CF-FA84695C98BA}" type="pres">
      <dgm:prSet presAssocID="{05D5B216-62F9-1B4C-BF59-E816A62013B4}" presName="sibTrans" presStyleCnt="0"/>
      <dgm:spPr/>
    </dgm:pt>
    <dgm:pt modelId="{0D39DA11-AF4A-EF49-A4ED-DB5F4A608FA7}" type="pres">
      <dgm:prSet presAssocID="{CA02CBEA-32A0-C441-AF9F-BBA8B11DC3D2}" presName="compNode" presStyleCnt="0"/>
      <dgm:spPr/>
    </dgm:pt>
    <dgm:pt modelId="{23E17A99-1545-BC42-9B2A-1E6F5AB52D4F}" type="pres">
      <dgm:prSet presAssocID="{CA02CBEA-32A0-C441-AF9F-BBA8B11DC3D2}" presName="bgRect" presStyleLbl="bgShp" presStyleIdx="3" presStyleCnt="4"/>
      <dgm:spPr/>
    </dgm:pt>
    <dgm:pt modelId="{51E41AD2-3FDE-AE4B-A164-36D44A560A76}" type="pres">
      <dgm:prSet presAssocID="{CA02CBEA-32A0-C441-AF9F-BBA8B11DC3D2}" presName="iconRect" presStyleLbl="node1" presStyleIdx="3" presStyleCnt="4"/>
      <dgm:spPr>
        <a:blipFill rotWithShape="1">
          <a:blip xmlns:r="http://schemas.openxmlformats.org/officeDocument/2006/relationships" r:embed="rId1"/>
          <a:srcRect/>
          <a:stretch>
            <a:fillRect/>
          </a:stretch>
        </a:blipFill>
      </dgm:spPr>
    </dgm:pt>
    <dgm:pt modelId="{7C98A69F-299E-604F-AD60-5B8EC2D2C865}" type="pres">
      <dgm:prSet presAssocID="{CA02CBEA-32A0-C441-AF9F-BBA8B11DC3D2}" presName="spaceRect" presStyleCnt="0"/>
      <dgm:spPr/>
    </dgm:pt>
    <dgm:pt modelId="{864EC2CB-63F2-5B4C-B1D3-1C3254956075}" type="pres">
      <dgm:prSet presAssocID="{CA02CBEA-32A0-C441-AF9F-BBA8B11DC3D2}" presName="parTx" presStyleLbl="revTx" presStyleIdx="3" presStyleCnt="4">
        <dgm:presLayoutVars>
          <dgm:chMax val="0"/>
          <dgm:chPref val="0"/>
        </dgm:presLayoutVars>
      </dgm:prSet>
      <dgm:spPr/>
    </dgm:pt>
  </dgm:ptLst>
  <dgm:cxnLst>
    <dgm:cxn modelId="{135BCE04-B1C2-384C-BAB6-D4F9835B00E1}" srcId="{92228883-6207-42CB-93DE-B616CA491875}" destId="{CA02CBEA-32A0-C441-AF9F-BBA8B11DC3D2}" srcOrd="3" destOrd="0" parTransId="{EBBE33DF-1675-D84F-8A24-21158DAC0F4F}" sibTransId="{7EAAC911-ED55-2145-B56B-39C444FACE6D}"/>
    <dgm:cxn modelId="{4ED5D90F-2AD3-6844-9B7F-6236FD8E0E73}" srcId="{92228883-6207-42CB-93DE-B616CA491875}" destId="{C6715739-D440-BA41-9DBA-E233CFA2F9E7}" srcOrd="1" destOrd="0" parTransId="{37E66C0C-D4C0-BF45-A6D4-79991240CA3D}" sibTransId="{09BFA354-FA06-A44B-A506-7DFA8A140136}"/>
    <dgm:cxn modelId="{DE1AAF21-D422-6F43-9B39-18A7A8B9FA35}" type="presOf" srcId="{C6715739-D440-BA41-9DBA-E233CFA2F9E7}" destId="{B4A9E07E-9926-8E4C-97B7-AEF3EC2A2533}" srcOrd="0" destOrd="0" presId="urn:microsoft.com/office/officeart/2018/2/layout/IconVerticalSolidList"/>
    <dgm:cxn modelId="{CE5BA030-14D4-0B47-8A7F-6B6B22994E2E}" srcId="{92228883-6207-42CB-93DE-B616CA491875}" destId="{ABC13309-09CA-974C-83DA-03D6EBC756F1}" srcOrd="2" destOrd="0" parTransId="{530117F1-4596-3646-9C6D-A43715AFA6E6}" sibTransId="{05D5B216-62F9-1B4C-BF59-E816A62013B4}"/>
    <dgm:cxn modelId="{028A013F-5F8F-40C2-B50D-30F922B45EB1}" type="presOf" srcId="{FEF5DE59-FAC0-4E64-8ECA-966EF1D28D66}" destId="{712367B7-9C2F-4E97-909E-C241CF3F4AE7}" srcOrd="0" destOrd="0" presId="urn:microsoft.com/office/officeart/2018/2/layout/IconVerticalSolidList"/>
    <dgm:cxn modelId="{80295048-788B-BC4F-B136-44BF0DC51B6F}" type="presOf" srcId="{ABC13309-09CA-974C-83DA-03D6EBC756F1}" destId="{7F6D3922-3415-F048-A2AF-5B87BA955FFE}" srcOrd="0" destOrd="0" presId="urn:microsoft.com/office/officeart/2018/2/layout/IconVerticalSolidList"/>
    <dgm:cxn modelId="{5B9EA059-9BBE-384D-9493-2849D941812F}" type="presOf" srcId="{CA02CBEA-32A0-C441-AF9F-BBA8B11DC3D2}" destId="{864EC2CB-63F2-5B4C-B1D3-1C3254956075}" srcOrd="0" destOrd="0" presId="urn:microsoft.com/office/officeart/2018/2/layout/IconVerticalSolidList"/>
    <dgm:cxn modelId="{3ED9AE96-E261-44BE-AF1E-A0208FFC03A6}" srcId="{92228883-6207-42CB-93DE-B616CA491875}" destId="{FEF5DE59-FAC0-4E64-8ECA-966EF1D28D66}" srcOrd="0" destOrd="0" parTransId="{B68ACDCE-31F7-4E9D-8D01-ECE8CA07DEA3}" sibTransId="{5F8BC8D7-6563-401A-B1EB-226F8E3D8F1D}"/>
    <dgm:cxn modelId="{6909F8B9-7A2C-49A3-A1C4-F7524E4C7761}" type="presOf" srcId="{92228883-6207-42CB-93DE-B616CA491875}" destId="{328A51CD-7E10-40B0-96E0-7396B2F9B362}" srcOrd="0" destOrd="0" presId="urn:microsoft.com/office/officeart/2018/2/layout/IconVerticalSolidList"/>
    <dgm:cxn modelId="{EADBC26A-1EA4-442A-A720-36EB50054759}" type="presParOf" srcId="{328A51CD-7E10-40B0-96E0-7396B2F9B362}" destId="{B8588EB6-4F56-495C-A51F-DCD6E3C54ED9}" srcOrd="0" destOrd="0" presId="urn:microsoft.com/office/officeart/2018/2/layout/IconVerticalSolidList"/>
    <dgm:cxn modelId="{5232F908-1E04-4FC6-99D0-A77F3BE0F67D}" type="presParOf" srcId="{B8588EB6-4F56-495C-A51F-DCD6E3C54ED9}" destId="{4400F7D9-34E1-49FD-8B6E-80386E122992}" srcOrd="0" destOrd="0" presId="urn:microsoft.com/office/officeart/2018/2/layout/IconVerticalSolidList"/>
    <dgm:cxn modelId="{D48DB5AC-5679-4102-867A-DE60590756ED}" type="presParOf" srcId="{B8588EB6-4F56-495C-A51F-DCD6E3C54ED9}" destId="{9C469E16-1A02-4B0E-A42E-E3AC256658CA}" srcOrd="1" destOrd="0" presId="urn:microsoft.com/office/officeart/2018/2/layout/IconVerticalSolidList"/>
    <dgm:cxn modelId="{0F0B6AF9-D1EC-4E4D-886E-83EB0FE9119E}" type="presParOf" srcId="{B8588EB6-4F56-495C-A51F-DCD6E3C54ED9}" destId="{2B0E50EB-988A-47AB-972C-CF0C6CC9342C}" srcOrd="2" destOrd="0" presId="urn:microsoft.com/office/officeart/2018/2/layout/IconVerticalSolidList"/>
    <dgm:cxn modelId="{FBB11B36-71D0-4EF4-B7ED-C6B43F4671BC}" type="presParOf" srcId="{B8588EB6-4F56-495C-A51F-DCD6E3C54ED9}" destId="{712367B7-9C2F-4E97-909E-C241CF3F4AE7}" srcOrd="3" destOrd="0" presId="urn:microsoft.com/office/officeart/2018/2/layout/IconVerticalSolidList"/>
    <dgm:cxn modelId="{01AD8144-724A-4E69-9ACC-8043809AAB9C}" type="presParOf" srcId="{328A51CD-7E10-40B0-96E0-7396B2F9B362}" destId="{58106AF0-D6EB-4B35-9ABA-456F7EC52AC9}" srcOrd="1" destOrd="0" presId="urn:microsoft.com/office/officeart/2018/2/layout/IconVerticalSolidList"/>
    <dgm:cxn modelId="{24C799B6-A2F8-FB42-A200-6DDFE5F466BB}" type="presParOf" srcId="{328A51CD-7E10-40B0-96E0-7396B2F9B362}" destId="{AF1AD684-BB2D-5441-BD19-F6A17A0D2E26}" srcOrd="2" destOrd="0" presId="urn:microsoft.com/office/officeart/2018/2/layout/IconVerticalSolidList"/>
    <dgm:cxn modelId="{A508434A-BE45-F540-A468-ECD5686108C6}" type="presParOf" srcId="{AF1AD684-BB2D-5441-BD19-F6A17A0D2E26}" destId="{5E8BB5A9-A9B2-AA4A-A6D7-B047194C65FE}" srcOrd="0" destOrd="0" presId="urn:microsoft.com/office/officeart/2018/2/layout/IconVerticalSolidList"/>
    <dgm:cxn modelId="{962D0A72-321E-DA47-9F37-0B906D29675F}" type="presParOf" srcId="{AF1AD684-BB2D-5441-BD19-F6A17A0D2E26}" destId="{EEB40FB9-89E9-AE4A-8C39-19E5B26E6071}" srcOrd="1" destOrd="0" presId="urn:microsoft.com/office/officeart/2018/2/layout/IconVerticalSolidList"/>
    <dgm:cxn modelId="{15EF833C-1CFA-C54D-894A-400F85F142EC}" type="presParOf" srcId="{AF1AD684-BB2D-5441-BD19-F6A17A0D2E26}" destId="{0305F044-ACAD-454A-B8F7-E7F6910E114F}" srcOrd="2" destOrd="0" presId="urn:microsoft.com/office/officeart/2018/2/layout/IconVerticalSolidList"/>
    <dgm:cxn modelId="{C349672F-A891-0046-9F44-844A1FDDE420}" type="presParOf" srcId="{AF1AD684-BB2D-5441-BD19-F6A17A0D2E26}" destId="{B4A9E07E-9926-8E4C-97B7-AEF3EC2A2533}" srcOrd="3" destOrd="0" presId="urn:microsoft.com/office/officeart/2018/2/layout/IconVerticalSolidList"/>
    <dgm:cxn modelId="{D7005EA7-59E2-3047-B4E5-739BA6E6DD58}" type="presParOf" srcId="{328A51CD-7E10-40B0-96E0-7396B2F9B362}" destId="{42E21144-68A1-2040-B63D-44F73353995F}" srcOrd="3" destOrd="0" presId="urn:microsoft.com/office/officeart/2018/2/layout/IconVerticalSolidList"/>
    <dgm:cxn modelId="{06A9D71E-395A-6C49-A66C-04545B914886}" type="presParOf" srcId="{328A51CD-7E10-40B0-96E0-7396B2F9B362}" destId="{C1B5E976-2D53-0245-96F3-409FE2D4C31E}" srcOrd="4" destOrd="0" presId="urn:microsoft.com/office/officeart/2018/2/layout/IconVerticalSolidList"/>
    <dgm:cxn modelId="{AFFF814D-AD13-674B-BC61-2F05CFAD6633}" type="presParOf" srcId="{C1B5E976-2D53-0245-96F3-409FE2D4C31E}" destId="{F6B4861A-E12A-0844-9FB9-2AC2F4880F10}" srcOrd="0" destOrd="0" presId="urn:microsoft.com/office/officeart/2018/2/layout/IconVerticalSolidList"/>
    <dgm:cxn modelId="{76EA7082-169C-E144-B383-1F3E8F62FF51}" type="presParOf" srcId="{C1B5E976-2D53-0245-96F3-409FE2D4C31E}" destId="{8DC5193C-102A-224E-A074-BDAFCA4E9516}" srcOrd="1" destOrd="0" presId="urn:microsoft.com/office/officeart/2018/2/layout/IconVerticalSolidList"/>
    <dgm:cxn modelId="{C30A15ED-C7E7-6C41-A2D6-FCBB527A5429}" type="presParOf" srcId="{C1B5E976-2D53-0245-96F3-409FE2D4C31E}" destId="{DA30B729-FBFF-BE48-8271-EEF65C933A17}" srcOrd="2" destOrd="0" presId="urn:microsoft.com/office/officeart/2018/2/layout/IconVerticalSolidList"/>
    <dgm:cxn modelId="{66F11F1F-3724-B544-84FC-DB2464CBFBA9}" type="presParOf" srcId="{C1B5E976-2D53-0245-96F3-409FE2D4C31E}" destId="{7F6D3922-3415-F048-A2AF-5B87BA955FFE}" srcOrd="3" destOrd="0" presId="urn:microsoft.com/office/officeart/2018/2/layout/IconVerticalSolidList"/>
    <dgm:cxn modelId="{16C8645C-A94E-DE4E-A01E-997E143B1B55}" type="presParOf" srcId="{328A51CD-7E10-40B0-96E0-7396B2F9B362}" destId="{CC8ED215-9065-F449-B0CF-FA84695C98BA}" srcOrd="5" destOrd="0" presId="urn:microsoft.com/office/officeart/2018/2/layout/IconVerticalSolidList"/>
    <dgm:cxn modelId="{2268B26B-B03F-B248-BC3D-034CF7FF2CC7}" type="presParOf" srcId="{328A51CD-7E10-40B0-96E0-7396B2F9B362}" destId="{0D39DA11-AF4A-EF49-A4ED-DB5F4A608FA7}" srcOrd="6" destOrd="0" presId="urn:microsoft.com/office/officeart/2018/2/layout/IconVerticalSolidList"/>
    <dgm:cxn modelId="{DC00D4E4-2366-064B-8FD6-B8077D373214}" type="presParOf" srcId="{0D39DA11-AF4A-EF49-A4ED-DB5F4A608FA7}" destId="{23E17A99-1545-BC42-9B2A-1E6F5AB52D4F}" srcOrd="0" destOrd="0" presId="urn:microsoft.com/office/officeart/2018/2/layout/IconVerticalSolidList"/>
    <dgm:cxn modelId="{3AB27B7E-D994-2A45-9D2E-7A7D8D3D817F}" type="presParOf" srcId="{0D39DA11-AF4A-EF49-A4ED-DB5F4A608FA7}" destId="{51E41AD2-3FDE-AE4B-A164-36D44A560A76}" srcOrd="1" destOrd="0" presId="urn:microsoft.com/office/officeart/2018/2/layout/IconVerticalSolidList"/>
    <dgm:cxn modelId="{F568F457-9DC6-B24E-A28F-565C912C2961}" type="presParOf" srcId="{0D39DA11-AF4A-EF49-A4ED-DB5F4A608FA7}" destId="{7C98A69F-299E-604F-AD60-5B8EC2D2C865}" srcOrd="2" destOrd="0" presId="urn:microsoft.com/office/officeart/2018/2/layout/IconVerticalSolidList"/>
    <dgm:cxn modelId="{5129FDAC-DF42-6B4A-8E13-AEC9896B7597}" type="presParOf" srcId="{0D39DA11-AF4A-EF49-A4ED-DB5F4A608FA7}" destId="{864EC2CB-63F2-5B4C-B1D3-1C32549560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62CD7-34D5-8A45-8362-F1B554166AEB}">
      <dsp:nvSpPr>
        <dsp:cNvPr id="0" name=""/>
        <dsp:cNvSpPr/>
      </dsp:nvSpPr>
      <dsp:spPr>
        <a:xfrm>
          <a:off x="0" y="0"/>
          <a:ext cx="369332" cy="36933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8B086-5FD1-0F46-BC3E-56C867CE68C9}">
      <dsp:nvSpPr>
        <dsp:cNvPr id="0" name=""/>
        <dsp:cNvSpPr/>
      </dsp:nvSpPr>
      <dsp:spPr>
        <a:xfrm>
          <a:off x="184665" y="0"/>
          <a:ext cx="2314863" cy="36933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dirty="0"/>
            <a:t>For Academic Leaders</a:t>
          </a:r>
          <a:endParaRPr lang="en-MY" sz="1700" kern="1200" dirty="0"/>
        </a:p>
      </dsp:txBody>
      <dsp:txXfrm>
        <a:off x="184665" y="0"/>
        <a:ext cx="2314863" cy="369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0F7D9-34E1-49FD-8B6E-80386E122992}">
      <dsp:nvSpPr>
        <dsp:cNvPr id="0" name=""/>
        <dsp:cNvSpPr/>
      </dsp:nvSpPr>
      <dsp:spPr>
        <a:xfrm>
          <a:off x="0" y="1952244"/>
          <a:ext cx="6967728" cy="16733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9E16-1A02-4B0E-A42E-E3AC256658CA}">
      <dsp:nvSpPr>
        <dsp:cNvPr id="0" name=""/>
        <dsp:cNvSpPr/>
      </dsp:nvSpPr>
      <dsp:spPr>
        <a:xfrm>
          <a:off x="506188" y="2328748"/>
          <a:ext cx="920343" cy="920343"/>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367B7-9C2F-4E97-909E-C241CF3F4AE7}">
      <dsp:nvSpPr>
        <dsp:cNvPr id="0" name=""/>
        <dsp:cNvSpPr/>
      </dsp:nvSpPr>
      <dsp:spPr>
        <a:xfrm>
          <a:off x="1932721" y="1952244"/>
          <a:ext cx="5035006"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100000"/>
            </a:lnSpc>
            <a:spcBef>
              <a:spcPct val="0"/>
            </a:spcBef>
            <a:spcAft>
              <a:spcPct val="35000"/>
            </a:spcAft>
            <a:buNone/>
          </a:pPr>
          <a:r>
            <a:rPr lang="en-US" sz="2500" kern="1200" dirty="0"/>
            <a:t>Do not Input Marks in Decimal. You are required to round off the Marks. </a:t>
          </a:r>
        </a:p>
      </dsp:txBody>
      <dsp:txXfrm>
        <a:off x="1932721" y="1952244"/>
        <a:ext cx="5035006" cy="1673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0F7D9-34E1-49FD-8B6E-80386E122992}">
      <dsp:nvSpPr>
        <dsp:cNvPr id="0" name=""/>
        <dsp:cNvSpPr/>
      </dsp:nvSpPr>
      <dsp:spPr>
        <a:xfrm>
          <a:off x="0" y="680"/>
          <a:ext cx="6967728" cy="15932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9E16-1A02-4B0E-A42E-E3AC256658CA}">
      <dsp:nvSpPr>
        <dsp:cNvPr id="0" name=""/>
        <dsp:cNvSpPr/>
      </dsp:nvSpPr>
      <dsp:spPr>
        <a:xfrm>
          <a:off x="481967" y="359168"/>
          <a:ext cx="876303" cy="876303"/>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367B7-9C2F-4E97-909E-C241CF3F4AE7}">
      <dsp:nvSpPr>
        <dsp:cNvPr id="0" name=""/>
        <dsp:cNvSpPr/>
      </dsp:nvSpPr>
      <dsp:spPr>
        <a:xfrm>
          <a:off x="1840237" y="680"/>
          <a:ext cx="5127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100000"/>
            </a:lnSpc>
            <a:spcBef>
              <a:spcPct val="0"/>
            </a:spcBef>
            <a:spcAft>
              <a:spcPct val="35000"/>
            </a:spcAft>
            <a:buNone/>
          </a:pPr>
          <a:r>
            <a:rPr lang="en-US" sz="2500" kern="1200" dirty="0"/>
            <a:t>Ensure the Assessment Scheme is correct including weightage.</a:t>
          </a:r>
        </a:p>
      </dsp:txBody>
      <dsp:txXfrm>
        <a:off x="1840237" y="680"/>
        <a:ext cx="5127490" cy="1593279"/>
      </dsp:txXfrm>
    </dsp:sp>
    <dsp:sp modelId="{C9D50DB0-768F-8940-92E3-DDD984DD0CD8}">
      <dsp:nvSpPr>
        <dsp:cNvPr id="0" name=""/>
        <dsp:cNvSpPr/>
      </dsp:nvSpPr>
      <dsp:spPr>
        <a:xfrm>
          <a:off x="0" y="1992280"/>
          <a:ext cx="6967728" cy="15932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2C511-3B1C-F441-9106-7EFB5714F6EF}">
      <dsp:nvSpPr>
        <dsp:cNvPr id="0" name=""/>
        <dsp:cNvSpPr/>
      </dsp:nvSpPr>
      <dsp:spPr>
        <a:xfrm>
          <a:off x="481967" y="2350768"/>
          <a:ext cx="876303" cy="876303"/>
        </a:xfrm>
        <a:prstGeom prst="rect">
          <a:avLst/>
        </a:prstGeom>
        <a:blipFill rotWithShape="1">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83E98-B89D-B141-A1E8-F8D311C1D67B}">
      <dsp:nvSpPr>
        <dsp:cNvPr id="0" name=""/>
        <dsp:cNvSpPr/>
      </dsp:nvSpPr>
      <dsp:spPr>
        <a:xfrm>
          <a:off x="1840237" y="1992280"/>
          <a:ext cx="5127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100000"/>
            </a:lnSpc>
            <a:spcBef>
              <a:spcPct val="0"/>
            </a:spcBef>
            <a:spcAft>
              <a:spcPct val="35000"/>
            </a:spcAft>
            <a:buNone/>
          </a:pPr>
          <a:r>
            <a:rPr lang="en-GB" sz="2500" kern="1200" dirty="0"/>
            <a:t>Ensure the Effective Date for the Course version is correct.</a:t>
          </a:r>
        </a:p>
      </dsp:txBody>
      <dsp:txXfrm>
        <a:off x="1840237" y="1992280"/>
        <a:ext cx="5127490" cy="1593279"/>
      </dsp:txXfrm>
    </dsp:sp>
    <dsp:sp modelId="{5E8BB5A9-A9B2-AA4A-A6D7-B047194C65FE}">
      <dsp:nvSpPr>
        <dsp:cNvPr id="0" name=""/>
        <dsp:cNvSpPr/>
      </dsp:nvSpPr>
      <dsp:spPr>
        <a:xfrm>
          <a:off x="0" y="3983879"/>
          <a:ext cx="6967728" cy="15932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40FB9-89E9-AE4A-8C39-19E5B26E6071}">
      <dsp:nvSpPr>
        <dsp:cNvPr id="0" name=""/>
        <dsp:cNvSpPr/>
      </dsp:nvSpPr>
      <dsp:spPr>
        <a:xfrm>
          <a:off x="481967" y="4342367"/>
          <a:ext cx="876303" cy="876303"/>
        </a:xfrm>
        <a:prstGeom prst="rect">
          <a:avLst/>
        </a:prstGeom>
        <a:blipFill>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9E07E-9926-8E4C-97B7-AEF3EC2A2533}">
      <dsp:nvSpPr>
        <dsp:cNvPr id="0" name=""/>
        <dsp:cNvSpPr/>
      </dsp:nvSpPr>
      <dsp:spPr>
        <a:xfrm>
          <a:off x="1840237" y="3983879"/>
          <a:ext cx="5127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100000"/>
            </a:lnSpc>
            <a:spcBef>
              <a:spcPct val="0"/>
            </a:spcBef>
            <a:spcAft>
              <a:spcPct val="35000"/>
            </a:spcAft>
            <a:buNone/>
          </a:pPr>
          <a:r>
            <a:rPr lang="en-US" sz="2500" kern="1200" dirty="0"/>
            <a:t>Ensure the CLO mappings are correct.</a:t>
          </a:r>
        </a:p>
      </dsp:txBody>
      <dsp:txXfrm>
        <a:off x="1840237" y="3983879"/>
        <a:ext cx="5127490" cy="1593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0F7D9-34E1-49FD-8B6E-80386E122992}">
      <dsp:nvSpPr>
        <dsp:cNvPr id="0" name=""/>
        <dsp:cNvSpPr/>
      </dsp:nvSpPr>
      <dsp:spPr>
        <a:xfrm>
          <a:off x="0" y="906398"/>
          <a:ext cx="6967728" cy="16733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9E16-1A02-4B0E-A42E-E3AC256658CA}">
      <dsp:nvSpPr>
        <dsp:cNvPr id="0" name=""/>
        <dsp:cNvSpPr/>
      </dsp:nvSpPr>
      <dsp:spPr>
        <a:xfrm>
          <a:off x="506188" y="1282903"/>
          <a:ext cx="920343" cy="920343"/>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367B7-9C2F-4E97-909E-C241CF3F4AE7}">
      <dsp:nvSpPr>
        <dsp:cNvPr id="0" name=""/>
        <dsp:cNvSpPr/>
      </dsp:nvSpPr>
      <dsp:spPr>
        <a:xfrm>
          <a:off x="1932721" y="906398"/>
          <a:ext cx="5035006"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100000"/>
            </a:lnSpc>
            <a:spcBef>
              <a:spcPct val="0"/>
            </a:spcBef>
            <a:spcAft>
              <a:spcPct val="35000"/>
            </a:spcAft>
            <a:buNone/>
          </a:pPr>
          <a:r>
            <a:rPr lang="en-US" sz="2500" kern="1200" dirty="0"/>
            <a:t>Please do not create dummy Course Versions.</a:t>
          </a:r>
        </a:p>
      </dsp:txBody>
      <dsp:txXfrm>
        <a:off x="1932721" y="906398"/>
        <a:ext cx="5035006" cy="1673352"/>
      </dsp:txXfrm>
    </dsp:sp>
    <dsp:sp modelId="{210570B9-CCFA-4FD0-8DC1-103B4FB3B118}">
      <dsp:nvSpPr>
        <dsp:cNvPr id="0" name=""/>
        <dsp:cNvSpPr/>
      </dsp:nvSpPr>
      <dsp:spPr>
        <a:xfrm>
          <a:off x="0" y="2998089"/>
          <a:ext cx="6967728" cy="16733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FC2C1-69AF-4660-BC30-02E8CCECDAB1}">
      <dsp:nvSpPr>
        <dsp:cNvPr id="0" name=""/>
        <dsp:cNvSpPr/>
      </dsp:nvSpPr>
      <dsp:spPr>
        <a:xfrm>
          <a:off x="506188" y="3374593"/>
          <a:ext cx="920343" cy="92034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235A0F-107C-4DAD-B6EA-18FD7C9627C8}">
      <dsp:nvSpPr>
        <dsp:cNvPr id="0" name=""/>
        <dsp:cNvSpPr/>
      </dsp:nvSpPr>
      <dsp:spPr>
        <a:xfrm>
          <a:off x="1932721" y="2998089"/>
          <a:ext cx="5035006"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100000"/>
            </a:lnSpc>
            <a:spcBef>
              <a:spcPct val="0"/>
            </a:spcBef>
            <a:spcAft>
              <a:spcPct val="35000"/>
            </a:spcAft>
            <a:buNone/>
          </a:pPr>
          <a:r>
            <a:rPr lang="en-US" sz="2500" kern="1200" dirty="0"/>
            <a:t>Please do not change the Assessment Scheme when a Class has mapped to it.</a:t>
          </a:r>
        </a:p>
      </dsp:txBody>
      <dsp:txXfrm>
        <a:off x="1932721" y="2998089"/>
        <a:ext cx="5035006" cy="1673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62CD7-34D5-8A45-8362-F1B554166AEB}">
      <dsp:nvSpPr>
        <dsp:cNvPr id="0" name=""/>
        <dsp:cNvSpPr/>
      </dsp:nvSpPr>
      <dsp:spPr>
        <a:xfrm>
          <a:off x="0" y="0"/>
          <a:ext cx="369332" cy="36933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8B086-5FD1-0F46-BC3E-56C867CE68C9}">
      <dsp:nvSpPr>
        <dsp:cNvPr id="0" name=""/>
        <dsp:cNvSpPr/>
      </dsp:nvSpPr>
      <dsp:spPr>
        <a:xfrm>
          <a:off x="184665" y="0"/>
          <a:ext cx="2314863" cy="36933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For Programme Leaders</a:t>
          </a:r>
          <a:endParaRPr lang="en-MY" sz="1600" kern="1200" dirty="0"/>
        </a:p>
      </dsp:txBody>
      <dsp:txXfrm>
        <a:off x="184665" y="0"/>
        <a:ext cx="2314863" cy="369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0F7D9-34E1-49FD-8B6E-80386E122992}">
      <dsp:nvSpPr>
        <dsp:cNvPr id="0" name=""/>
        <dsp:cNvSpPr/>
      </dsp:nvSpPr>
      <dsp:spPr>
        <a:xfrm>
          <a:off x="0" y="2315"/>
          <a:ext cx="6967728" cy="11733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9E16-1A02-4B0E-A42E-E3AC256658CA}">
      <dsp:nvSpPr>
        <dsp:cNvPr id="0" name=""/>
        <dsp:cNvSpPr/>
      </dsp:nvSpPr>
      <dsp:spPr>
        <a:xfrm>
          <a:off x="354925" y="266309"/>
          <a:ext cx="645319" cy="645319"/>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367B7-9C2F-4E97-909E-C241CF3F4AE7}">
      <dsp:nvSpPr>
        <dsp:cNvPr id="0" name=""/>
        <dsp:cNvSpPr/>
      </dsp:nvSpPr>
      <dsp:spPr>
        <a:xfrm>
          <a:off x="1355170" y="2315"/>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kern="1200" dirty="0"/>
            <a:t>Ensure the Programme Mappings are correct. </a:t>
          </a:r>
        </a:p>
      </dsp:txBody>
      <dsp:txXfrm>
        <a:off x="1355170" y="2315"/>
        <a:ext cx="5612557" cy="1173307"/>
      </dsp:txXfrm>
    </dsp:sp>
    <dsp:sp modelId="{5E8BB5A9-A9B2-AA4A-A6D7-B047194C65FE}">
      <dsp:nvSpPr>
        <dsp:cNvPr id="0" name=""/>
        <dsp:cNvSpPr/>
      </dsp:nvSpPr>
      <dsp:spPr>
        <a:xfrm>
          <a:off x="0" y="1468949"/>
          <a:ext cx="6967728"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40FB9-89E9-AE4A-8C39-19E5B26E6071}">
      <dsp:nvSpPr>
        <dsp:cNvPr id="0" name=""/>
        <dsp:cNvSpPr/>
      </dsp:nvSpPr>
      <dsp:spPr>
        <a:xfrm>
          <a:off x="354925" y="1732943"/>
          <a:ext cx="645319" cy="645319"/>
        </a:xfrm>
        <a:prstGeom prst="rect">
          <a:avLst/>
        </a:prstGeom>
        <a:blipFill>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9E07E-9926-8E4C-97B7-AEF3EC2A2533}">
      <dsp:nvSpPr>
        <dsp:cNvPr id="0" name=""/>
        <dsp:cNvSpPr/>
      </dsp:nvSpPr>
      <dsp:spPr>
        <a:xfrm>
          <a:off x="1355170" y="1468949"/>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kern="1200" dirty="0"/>
            <a:t>Ensure the details for the Programme is correct; EG: Programme Leader.</a:t>
          </a:r>
        </a:p>
      </dsp:txBody>
      <dsp:txXfrm>
        <a:off x="1355170" y="1468949"/>
        <a:ext cx="5612557" cy="1173307"/>
      </dsp:txXfrm>
    </dsp:sp>
    <dsp:sp modelId="{23E17A99-1545-BC42-9B2A-1E6F5AB52D4F}">
      <dsp:nvSpPr>
        <dsp:cNvPr id="0" name=""/>
        <dsp:cNvSpPr/>
      </dsp:nvSpPr>
      <dsp:spPr>
        <a:xfrm>
          <a:off x="0" y="2935583"/>
          <a:ext cx="6967728" cy="11733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41AD2-3FDE-AE4B-A164-36D44A560A76}">
      <dsp:nvSpPr>
        <dsp:cNvPr id="0" name=""/>
        <dsp:cNvSpPr/>
      </dsp:nvSpPr>
      <dsp:spPr>
        <a:xfrm>
          <a:off x="354925" y="3199577"/>
          <a:ext cx="645319" cy="645319"/>
        </a:xfrm>
        <a:prstGeom prst="rect">
          <a:avLst/>
        </a:prstGeom>
        <a:blipFill rotWithShape="1">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EC2CB-63F2-5B4C-B1D3-1C3254956075}">
      <dsp:nvSpPr>
        <dsp:cNvPr id="0" name=""/>
        <dsp:cNvSpPr/>
      </dsp:nvSpPr>
      <dsp:spPr>
        <a:xfrm>
          <a:off x="1355170" y="2935583"/>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kern="1200" dirty="0"/>
            <a:t>Ensure the PLO mappings &amp; Course information are correct.</a:t>
          </a:r>
        </a:p>
      </dsp:txBody>
      <dsp:txXfrm>
        <a:off x="1355170" y="2935583"/>
        <a:ext cx="5612557" cy="1173307"/>
      </dsp:txXfrm>
    </dsp:sp>
    <dsp:sp modelId="{33428B6C-EEF4-E342-8327-AF8DA9C64E69}">
      <dsp:nvSpPr>
        <dsp:cNvPr id="0" name=""/>
        <dsp:cNvSpPr/>
      </dsp:nvSpPr>
      <dsp:spPr>
        <a:xfrm>
          <a:off x="0" y="4402217"/>
          <a:ext cx="6967728" cy="11733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FB146-43BC-F348-A930-859CC16AAA84}">
      <dsp:nvSpPr>
        <dsp:cNvPr id="0" name=""/>
        <dsp:cNvSpPr/>
      </dsp:nvSpPr>
      <dsp:spPr>
        <a:xfrm>
          <a:off x="354925" y="4666211"/>
          <a:ext cx="645319" cy="645319"/>
        </a:xfrm>
        <a:prstGeom prst="rect">
          <a:avLst/>
        </a:prstGeom>
        <a:blipFill rotWithShape="1">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558A0-4923-7841-849F-C83220E4F739}">
      <dsp:nvSpPr>
        <dsp:cNvPr id="0" name=""/>
        <dsp:cNvSpPr/>
      </dsp:nvSpPr>
      <dsp:spPr>
        <a:xfrm>
          <a:off x="1355170" y="4402217"/>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GB" sz="2200" kern="1200" dirty="0"/>
            <a:t>Ensure the Course version for each Course is mapped correctly.</a:t>
          </a:r>
        </a:p>
      </dsp:txBody>
      <dsp:txXfrm>
        <a:off x="1355170" y="4402217"/>
        <a:ext cx="5612557" cy="11733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0F7D9-34E1-49FD-8B6E-80386E122992}">
      <dsp:nvSpPr>
        <dsp:cNvPr id="0" name=""/>
        <dsp:cNvSpPr/>
      </dsp:nvSpPr>
      <dsp:spPr>
        <a:xfrm>
          <a:off x="0" y="1952244"/>
          <a:ext cx="6967728" cy="16733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9E16-1A02-4B0E-A42E-E3AC256658CA}">
      <dsp:nvSpPr>
        <dsp:cNvPr id="0" name=""/>
        <dsp:cNvSpPr/>
      </dsp:nvSpPr>
      <dsp:spPr>
        <a:xfrm>
          <a:off x="506188" y="2328748"/>
          <a:ext cx="920343" cy="920343"/>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367B7-9C2F-4E97-909E-C241CF3F4AE7}">
      <dsp:nvSpPr>
        <dsp:cNvPr id="0" name=""/>
        <dsp:cNvSpPr/>
      </dsp:nvSpPr>
      <dsp:spPr>
        <a:xfrm>
          <a:off x="1932721" y="1952244"/>
          <a:ext cx="5035006"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100000"/>
            </a:lnSpc>
            <a:spcBef>
              <a:spcPct val="0"/>
            </a:spcBef>
            <a:spcAft>
              <a:spcPct val="35000"/>
            </a:spcAft>
            <a:buNone/>
          </a:pPr>
          <a:r>
            <a:rPr lang="en-US" sz="2500" kern="1200" dirty="0"/>
            <a:t>Do not edit or drop a Course from the Mappings.</a:t>
          </a:r>
        </a:p>
      </dsp:txBody>
      <dsp:txXfrm>
        <a:off x="1932721" y="1952244"/>
        <a:ext cx="5035006" cy="1673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62CD7-34D5-8A45-8362-F1B554166AEB}">
      <dsp:nvSpPr>
        <dsp:cNvPr id="0" name=""/>
        <dsp:cNvSpPr/>
      </dsp:nvSpPr>
      <dsp:spPr>
        <a:xfrm>
          <a:off x="0" y="0"/>
          <a:ext cx="369332" cy="36933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8B086-5FD1-0F46-BC3E-56C867CE68C9}">
      <dsp:nvSpPr>
        <dsp:cNvPr id="0" name=""/>
        <dsp:cNvSpPr/>
      </dsp:nvSpPr>
      <dsp:spPr>
        <a:xfrm>
          <a:off x="184665" y="0"/>
          <a:ext cx="2314863" cy="36933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dirty="0"/>
            <a:t>For Lecturers</a:t>
          </a:r>
          <a:endParaRPr lang="en-MY" sz="1700" kern="1200" dirty="0"/>
        </a:p>
      </dsp:txBody>
      <dsp:txXfrm>
        <a:off x="184665" y="0"/>
        <a:ext cx="2314863" cy="3693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54D65-46EE-7F4E-B974-D8B1EF15A006}">
      <dsp:nvSpPr>
        <dsp:cNvPr id="0" name=""/>
        <dsp:cNvSpPr/>
      </dsp:nvSpPr>
      <dsp:spPr>
        <a:xfrm>
          <a:off x="0" y="4091"/>
          <a:ext cx="11564256" cy="5967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1" kern="1200" dirty="0"/>
            <a:t>Don’t see your Class? </a:t>
          </a:r>
          <a:br>
            <a:rPr lang="en-US" sz="1500" kern="1200" dirty="0"/>
          </a:br>
          <a:r>
            <a:rPr lang="en-US" sz="1500" kern="1200" dirty="0"/>
            <a:t>Don’t worry! Please ensure the Course versions are made, and email </a:t>
          </a:r>
          <a:r>
            <a:rPr lang="en-US" sz="1500" kern="1200" dirty="0">
              <a:hlinkClick xmlns:r="http://schemas.openxmlformats.org/officeDocument/2006/relationships" r:id="rId1"/>
            </a:rPr>
            <a:t>assist@apu.edu.my</a:t>
          </a:r>
          <a:r>
            <a:rPr lang="en-US" sz="1500" kern="1200" dirty="0"/>
            <a:t> to include the Class or convert to AA. </a:t>
          </a:r>
          <a:endParaRPr lang="en-MY" sz="1500" kern="1200" dirty="0"/>
        </a:p>
      </dsp:txBody>
      <dsp:txXfrm>
        <a:off x="29128" y="33219"/>
        <a:ext cx="11506000" cy="5384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0F7D9-34E1-49FD-8B6E-80386E122992}">
      <dsp:nvSpPr>
        <dsp:cNvPr id="0" name=""/>
        <dsp:cNvSpPr/>
      </dsp:nvSpPr>
      <dsp:spPr>
        <a:xfrm>
          <a:off x="0" y="2315"/>
          <a:ext cx="6967728" cy="11733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9E16-1A02-4B0E-A42E-E3AC256658CA}">
      <dsp:nvSpPr>
        <dsp:cNvPr id="0" name=""/>
        <dsp:cNvSpPr/>
      </dsp:nvSpPr>
      <dsp:spPr>
        <a:xfrm>
          <a:off x="354925" y="266309"/>
          <a:ext cx="645319" cy="645319"/>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367B7-9C2F-4E97-909E-C241CF3F4AE7}">
      <dsp:nvSpPr>
        <dsp:cNvPr id="0" name=""/>
        <dsp:cNvSpPr/>
      </dsp:nvSpPr>
      <dsp:spPr>
        <a:xfrm>
          <a:off x="1355170" y="2315"/>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kern="1200" dirty="0"/>
            <a:t>Ensure the class is on the correct Course Version before entering Marks.</a:t>
          </a:r>
        </a:p>
      </dsp:txBody>
      <dsp:txXfrm>
        <a:off x="1355170" y="2315"/>
        <a:ext cx="5612557" cy="1173307"/>
      </dsp:txXfrm>
    </dsp:sp>
    <dsp:sp modelId="{5E8BB5A9-A9B2-AA4A-A6D7-B047194C65FE}">
      <dsp:nvSpPr>
        <dsp:cNvPr id="0" name=""/>
        <dsp:cNvSpPr/>
      </dsp:nvSpPr>
      <dsp:spPr>
        <a:xfrm>
          <a:off x="0" y="1468949"/>
          <a:ext cx="6967728"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40FB9-89E9-AE4A-8C39-19E5B26E6071}">
      <dsp:nvSpPr>
        <dsp:cNvPr id="0" name=""/>
        <dsp:cNvSpPr/>
      </dsp:nvSpPr>
      <dsp:spPr>
        <a:xfrm>
          <a:off x="354925" y="1732943"/>
          <a:ext cx="645319" cy="645319"/>
        </a:xfrm>
        <a:prstGeom prst="rect">
          <a:avLst/>
        </a:prstGeom>
        <a:blipFill>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9E07E-9926-8E4C-97B7-AEF3EC2A2533}">
      <dsp:nvSpPr>
        <dsp:cNvPr id="0" name=""/>
        <dsp:cNvSpPr/>
      </dsp:nvSpPr>
      <dsp:spPr>
        <a:xfrm>
          <a:off x="1355170" y="1468949"/>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kern="1200" dirty="0"/>
            <a:t>Ability to “Save” or amend marks at any time, until the “Finalise” Button is clicked.</a:t>
          </a:r>
        </a:p>
      </dsp:txBody>
      <dsp:txXfrm>
        <a:off x="1355170" y="1468949"/>
        <a:ext cx="5612557" cy="1173307"/>
      </dsp:txXfrm>
    </dsp:sp>
    <dsp:sp modelId="{F6B4861A-E12A-0844-9FB9-2AC2F4880F10}">
      <dsp:nvSpPr>
        <dsp:cNvPr id="0" name=""/>
        <dsp:cNvSpPr/>
      </dsp:nvSpPr>
      <dsp:spPr>
        <a:xfrm>
          <a:off x="0" y="2935583"/>
          <a:ext cx="6967728" cy="11733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C5193C-102A-224E-A074-BDAFCA4E9516}">
      <dsp:nvSpPr>
        <dsp:cNvPr id="0" name=""/>
        <dsp:cNvSpPr/>
      </dsp:nvSpPr>
      <dsp:spPr>
        <a:xfrm>
          <a:off x="354925" y="3199577"/>
          <a:ext cx="645319" cy="645319"/>
        </a:xfrm>
        <a:prstGeom prst="rect">
          <a:avLst/>
        </a:prstGeom>
        <a:blipFill rotWithShape="1">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D3922-3415-F048-A2AF-5B87BA955FFE}">
      <dsp:nvSpPr>
        <dsp:cNvPr id="0" name=""/>
        <dsp:cNvSpPr/>
      </dsp:nvSpPr>
      <dsp:spPr>
        <a:xfrm>
          <a:off x="1355170" y="2935583"/>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GB" sz="2200" kern="1200" dirty="0"/>
            <a:t>Ensure "Save" button is clicked for the Marks to be saved in OBE.</a:t>
          </a:r>
        </a:p>
      </dsp:txBody>
      <dsp:txXfrm>
        <a:off x="1355170" y="2935583"/>
        <a:ext cx="5612557" cy="1173307"/>
      </dsp:txXfrm>
    </dsp:sp>
    <dsp:sp modelId="{23E17A99-1545-BC42-9B2A-1E6F5AB52D4F}">
      <dsp:nvSpPr>
        <dsp:cNvPr id="0" name=""/>
        <dsp:cNvSpPr/>
      </dsp:nvSpPr>
      <dsp:spPr>
        <a:xfrm>
          <a:off x="0" y="4402217"/>
          <a:ext cx="6967728" cy="11733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41AD2-3FDE-AE4B-A164-36D44A560A76}">
      <dsp:nvSpPr>
        <dsp:cNvPr id="0" name=""/>
        <dsp:cNvSpPr/>
      </dsp:nvSpPr>
      <dsp:spPr>
        <a:xfrm>
          <a:off x="354925" y="4666211"/>
          <a:ext cx="645319" cy="645319"/>
        </a:xfrm>
        <a:prstGeom prst="rect">
          <a:avLst/>
        </a:prstGeom>
        <a:blipFill rotWithShape="1">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EC2CB-63F2-5B4C-B1D3-1C3254956075}">
      <dsp:nvSpPr>
        <dsp:cNvPr id="0" name=""/>
        <dsp:cNvSpPr/>
      </dsp:nvSpPr>
      <dsp:spPr>
        <a:xfrm>
          <a:off x="1355170" y="4402217"/>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kern="1200" dirty="0"/>
            <a:t>Ensure the Marks Entered are correct</a:t>
          </a:r>
        </a:p>
      </dsp:txBody>
      <dsp:txXfrm>
        <a:off x="1355170" y="4402217"/>
        <a:ext cx="5612557" cy="117330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AAFEF-60EC-AA4A-9563-F559B23AB024}" type="datetimeFigureOut">
              <a:rPr lang="en-US" smtClean="0"/>
              <a:t>12/7/20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5F337-E30D-9840-98A3-4571B73CA03A}" type="slidenum">
              <a:rPr lang="en-US" smtClean="0"/>
              <a:t>‹#›</a:t>
            </a:fld>
            <a:endParaRPr lang="en-US"/>
          </a:p>
        </p:txBody>
      </p:sp>
    </p:spTree>
    <p:extLst>
      <p:ext uri="{BB962C8B-B14F-4D97-AF65-F5344CB8AC3E}">
        <p14:creationId xmlns:p14="http://schemas.microsoft.com/office/powerpoint/2010/main" val="198746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65F337-E30D-9840-98A3-4571B73CA03A}" type="slidenum">
              <a:rPr lang="en-US" smtClean="0"/>
              <a:t>3</a:t>
            </a:fld>
            <a:endParaRPr lang="en-US"/>
          </a:p>
        </p:txBody>
      </p:sp>
    </p:spTree>
    <p:extLst>
      <p:ext uri="{BB962C8B-B14F-4D97-AF65-F5344CB8AC3E}">
        <p14:creationId xmlns:p14="http://schemas.microsoft.com/office/powerpoint/2010/main" val="190786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5F337-E30D-9840-98A3-4571B73CA03A}" type="slidenum">
              <a:rPr lang="en-US" smtClean="0"/>
              <a:t>5</a:t>
            </a:fld>
            <a:endParaRPr lang="en-US"/>
          </a:p>
        </p:txBody>
      </p:sp>
    </p:spTree>
    <p:extLst>
      <p:ext uri="{BB962C8B-B14F-4D97-AF65-F5344CB8AC3E}">
        <p14:creationId xmlns:p14="http://schemas.microsoft.com/office/powerpoint/2010/main" val="46631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5F337-E30D-9840-98A3-4571B73CA03A}" type="slidenum">
              <a:rPr lang="en-US" smtClean="0"/>
              <a:t>6</a:t>
            </a:fld>
            <a:endParaRPr lang="en-US"/>
          </a:p>
        </p:txBody>
      </p:sp>
    </p:spTree>
    <p:extLst>
      <p:ext uri="{BB962C8B-B14F-4D97-AF65-F5344CB8AC3E}">
        <p14:creationId xmlns:p14="http://schemas.microsoft.com/office/powerpoint/2010/main" val="288335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5F337-E30D-9840-98A3-4571B73CA03A}" type="slidenum">
              <a:rPr lang="en-US" smtClean="0"/>
              <a:t>8</a:t>
            </a:fld>
            <a:endParaRPr lang="en-US"/>
          </a:p>
        </p:txBody>
      </p:sp>
    </p:spTree>
    <p:extLst>
      <p:ext uri="{BB962C8B-B14F-4D97-AF65-F5344CB8AC3E}">
        <p14:creationId xmlns:p14="http://schemas.microsoft.com/office/powerpoint/2010/main" val="118702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5F337-E30D-9840-98A3-4571B73CA03A}" type="slidenum">
              <a:rPr lang="en-US" smtClean="0"/>
              <a:t>25</a:t>
            </a:fld>
            <a:endParaRPr lang="en-US"/>
          </a:p>
        </p:txBody>
      </p:sp>
    </p:spTree>
    <p:extLst>
      <p:ext uri="{BB962C8B-B14F-4D97-AF65-F5344CB8AC3E}">
        <p14:creationId xmlns:p14="http://schemas.microsoft.com/office/powerpoint/2010/main" val="278271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5F337-E30D-9840-98A3-4571B73CA03A}" type="slidenum">
              <a:rPr lang="en-US" smtClean="0"/>
              <a:t>35</a:t>
            </a:fld>
            <a:endParaRPr lang="en-US"/>
          </a:p>
        </p:txBody>
      </p:sp>
    </p:spTree>
    <p:extLst>
      <p:ext uri="{BB962C8B-B14F-4D97-AF65-F5344CB8AC3E}">
        <p14:creationId xmlns:p14="http://schemas.microsoft.com/office/powerpoint/2010/main" val="353821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65F337-E30D-9840-98A3-4571B73CA03A}" type="slidenum">
              <a:rPr lang="en-US" smtClean="0"/>
              <a:t>36</a:t>
            </a:fld>
            <a:endParaRPr lang="en-US"/>
          </a:p>
        </p:txBody>
      </p:sp>
    </p:spTree>
    <p:extLst>
      <p:ext uri="{BB962C8B-B14F-4D97-AF65-F5344CB8AC3E}">
        <p14:creationId xmlns:p14="http://schemas.microsoft.com/office/powerpoint/2010/main" val="109609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5F337-E30D-9840-98A3-4571B73CA03A}" type="slidenum">
              <a:rPr lang="en-US" smtClean="0"/>
              <a:t>37</a:t>
            </a:fld>
            <a:endParaRPr lang="en-US"/>
          </a:p>
        </p:txBody>
      </p:sp>
    </p:spTree>
    <p:extLst>
      <p:ext uri="{BB962C8B-B14F-4D97-AF65-F5344CB8AC3E}">
        <p14:creationId xmlns:p14="http://schemas.microsoft.com/office/powerpoint/2010/main" val="32369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Ms. Nurul</a:t>
            </a:r>
          </a:p>
        </p:txBody>
      </p:sp>
      <p:sp>
        <p:nvSpPr>
          <p:cNvPr id="4" name="Slide Number Placeholder 3"/>
          <p:cNvSpPr>
            <a:spLocks noGrp="1"/>
          </p:cNvSpPr>
          <p:nvPr>
            <p:ph type="sldNum" sz="quarter" idx="5"/>
          </p:nvPr>
        </p:nvSpPr>
        <p:spPr/>
        <p:txBody>
          <a:bodyPr/>
          <a:lstStyle/>
          <a:p>
            <a:fld id="{8865F337-E30D-9840-98A3-4571B73CA03A}" type="slidenum">
              <a:rPr lang="en-US" smtClean="0"/>
              <a:t>38</a:t>
            </a:fld>
            <a:endParaRPr lang="en-US"/>
          </a:p>
        </p:txBody>
      </p:sp>
    </p:spTree>
    <p:extLst>
      <p:ext uri="{BB962C8B-B14F-4D97-AF65-F5344CB8AC3E}">
        <p14:creationId xmlns:p14="http://schemas.microsoft.com/office/powerpoint/2010/main" val="240349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12/7/20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8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12/7/20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281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12/7/20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842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2006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1856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9483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85582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9852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70661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17439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7404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12/7/20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35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9010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47410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44248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95767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789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30747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05101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96340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63032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7998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12/7/20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67564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47514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68390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28348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51007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0060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734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12/7/20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3855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12/7/20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2652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12/7/20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2789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12/7/20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054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12/7/20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7282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12/7/20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407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12/7/20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76578169"/>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32346606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54" r:id="rId5"/>
    <p:sldLayoutId id="2147483955" r:id="rId6"/>
    <p:sldLayoutId id="2147483961" r:id="rId7"/>
    <p:sldLayoutId id="2147483956" r:id="rId8"/>
    <p:sldLayoutId id="2147483957" r:id="rId9"/>
    <p:sldLayoutId id="2147483958" r:id="rId10"/>
    <p:sldLayoutId id="2147483959" r:id="rId11"/>
    <p:sldLayoutId id="2147483960"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12/7/20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7330044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4" r:id="rId5"/>
    <p:sldLayoutId id="2147483715" r:id="rId6"/>
    <p:sldLayoutId id="2147483721"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sv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svg"/><Relationship Id="rId7" Type="http://schemas.openxmlformats.org/officeDocument/2006/relationships/diagramColors" Target="../diagrams/colors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hyperlink" Target="https://www.westburn-publishers.com/customer-behaviour/customers-and-innovation/"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svg"/><Relationship Id="rId7" Type="http://schemas.openxmlformats.org/officeDocument/2006/relationships/diagramColors" Target="../diagrams/colors7.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owl.excelsior.edu/research/narrowing-and-developing/narrowing-and-developing-research-question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Jump_in_Cala_Comte.jpg"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l="-20000" r="-20000"/>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AE13A-53FB-4768-AD6F-624743BE6A30}"/>
              </a:ext>
            </a:extLst>
          </p:cNvPr>
          <p:cNvSpPr>
            <a:spLocks noGrp="1"/>
          </p:cNvSpPr>
          <p:nvPr>
            <p:ph type="title"/>
          </p:nvPr>
        </p:nvSpPr>
        <p:spPr>
          <a:xfrm>
            <a:off x="144071" y="1156610"/>
            <a:ext cx="5949764" cy="2493505"/>
          </a:xfrm>
        </p:spPr>
        <p:txBody>
          <a:bodyPr vert="horz" lIns="91440" tIns="45720" rIns="91440" bIns="45720" rtlCol="0" anchor="b">
            <a:normAutofit/>
          </a:bodyPr>
          <a:lstStyle/>
          <a:p>
            <a:r>
              <a:rPr lang="en-US" sz="7200"/>
              <a:t>Welcome!</a:t>
            </a:r>
          </a:p>
        </p:txBody>
      </p:sp>
      <p:sp>
        <p:nvSpPr>
          <p:cNvPr id="3" name="Content Placeholder 2">
            <a:extLst>
              <a:ext uri="{FF2B5EF4-FFF2-40B4-BE49-F238E27FC236}">
                <a16:creationId xmlns:a16="http://schemas.microsoft.com/office/drawing/2014/main" id="{E1DAB677-BFC0-4376-97C8-2BB37D37B047}"/>
              </a:ext>
            </a:extLst>
          </p:cNvPr>
          <p:cNvSpPr>
            <a:spLocks noGrp="1"/>
          </p:cNvSpPr>
          <p:nvPr>
            <p:ph idx="1"/>
          </p:nvPr>
        </p:nvSpPr>
        <p:spPr>
          <a:xfrm>
            <a:off x="477980" y="4872922"/>
            <a:ext cx="4023359" cy="1208141"/>
          </a:xfrm>
        </p:spPr>
        <p:txBody>
          <a:bodyPr vert="horz" lIns="91440" tIns="45720" rIns="91440" bIns="45720" rtlCol="0" anchor="t">
            <a:normAutofit/>
          </a:bodyPr>
          <a:lstStyle/>
          <a:p>
            <a:pPr marL="0" indent="0">
              <a:buNone/>
            </a:pPr>
            <a:r>
              <a:rPr lang="en-US" sz="2000"/>
              <a:t>The event will begin shortly...</a:t>
            </a: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2470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E5AB69-136C-2542-AA43-6E38437FDD0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The Landing Page</a:t>
            </a:r>
          </a:p>
        </p:txBody>
      </p:sp>
      <p:sp>
        <p:nvSpPr>
          <p:cNvPr id="15"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descr="Graphical user interface, application&#10;&#10;Description automatically generated">
            <a:extLst>
              <a:ext uri="{FF2B5EF4-FFF2-40B4-BE49-F238E27FC236}">
                <a16:creationId xmlns:a16="http://schemas.microsoft.com/office/drawing/2014/main" id="{F2E2E3E3-CE73-9242-8C36-03FE98677264}"/>
              </a:ext>
            </a:extLst>
          </p:cNvPr>
          <p:cNvPicPr>
            <a:picLocks noGrp="1" noChangeAspect="1"/>
          </p:cNvPicPr>
          <p:nvPr>
            <p:ph idx="1"/>
          </p:nvPr>
        </p:nvPicPr>
        <p:blipFill>
          <a:blip r:embed="rId2"/>
          <a:stretch>
            <a:fillRect/>
          </a:stretch>
        </p:blipFill>
        <p:spPr>
          <a:xfrm>
            <a:off x="1802298" y="2088779"/>
            <a:ext cx="8587404" cy="4458878"/>
          </a:xfrm>
          <a:prstGeom prst="rect">
            <a:avLst/>
          </a:prstGeom>
        </p:spPr>
      </p:pic>
      <p:sp>
        <p:nvSpPr>
          <p:cNvPr id="6" name="TextBox 5">
            <a:extLst>
              <a:ext uri="{FF2B5EF4-FFF2-40B4-BE49-F238E27FC236}">
                <a16:creationId xmlns:a16="http://schemas.microsoft.com/office/drawing/2014/main" id="{FACA8E37-002A-364C-A3AF-EC811F2CEF84}"/>
              </a:ext>
            </a:extLst>
          </p:cNvPr>
          <p:cNvSpPr txBox="1"/>
          <p:nvPr/>
        </p:nvSpPr>
        <p:spPr>
          <a:xfrm>
            <a:off x="1282740" y="1345769"/>
            <a:ext cx="9377679" cy="400110"/>
          </a:xfrm>
          <a:prstGeom prst="rect">
            <a:avLst/>
          </a:prstGeom>
          <a:noFill/>
        </p:spPr>
        <p:txBody>
          <a:bodyPr wrap="square" rtlCol="0">
            <a:spAutoFit/>
          </a:bodyPr>
          <a:lstStyle/>
          <a:p>
            <a:pPr algn="ctr"/>
            <a:r>
              <a:rPr lang="en-US" sz="2000" i="1" dirty="0"/>
              <a:t>https://obe.apu.edu.my </a:t>
            </a:r>
            <a:r>
              <a:rPr lang="en-US" sz="2000" i="1" dirty="0">
                <a:solidFill>
                  <a:srgbClr val="FF0000"/>
                </a:solidFill>
              </a:rPr>
              <a:t>or</a:t>
            </a:r>
            <a:r>
              <a:rPr lang="en-US" sz="2000" i="1" dirty="0"/>
              <a:t> https://icgpa.apu.edu.my</a:t>
            </a:r>
          </a:p>
        </p:txBody>
      </p:sp>
    </p:spTree>
    <p:extLst>
      <p:ext uri="{BB962C8B-B14F-4D97-AF65-F5344CB8AC3E}">
        <p14:creationId xmlns:p14="http://schemas.microsoft.com/office/powerpoint/2010/main" val="58226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D3453-9789-4B45-BAB2-946D52C2AED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Setting up Course Version</a:t>
            </a:r>
          </a:p>
        </p:txBody>
      </p:sp>
      <p:sp>
        <p:nvSpPr>
          <p:cNvPr id="51"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Graphic 6" descr="Books">
            <a:extLst>
              <a:ext uri="{FF2B5EF4-FFF2-40B4-BE49-F238E27FC236}">
                <a16:creationId xmlns:a16="http://schemas.microsoft.com/office/drawing/2014/main" id="{36DBFC61-BD25-4B27-B2EE-A0DBAFDF13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099" y="625683"/>
            <a:ext cx="5455380" cy="5455380"/>
          </a:xfrm>
          <a:prstGeom prst="rect">
            <a:avLst/>
          </a:prstGeom>
        </p:spPr>
      </p:pic>
      <p:graphicFrame>
        <p:nvGraphicFramePr>
          <p:cNvPr id="24" name="Diagram 23">
            <a:extLst>
              <a:ext uri="{FF2B5EF4-FFF2-40B4-BE49-F238E27FC236}">
                <a16:creationId xmlns:a16="http://schemas.microsoft.com/office/drawing/2014/main" id="{3754DBD5-25BA-6F44-B528-872FEB091687}"/>
              </a:ext>
            </a:extLst>
          </p:cNvPr>
          <p:cNvGraphicFramePr/>
          <p:nvPr>
            <p:extLst>
              <p:ext uri="{D42A27DB-BD31-4B8C-83A1-F6EECF244321}">
                <p14:modId xmlns:p14="http://schemas.microsoft.com/office/powerpoint/2010/main" val="3071592426"/>
              </p:ext>
            </p:extLst>
          </p:nvPr>
        </p:nvGraphicFramePr>
        <p:xfrm>
          <a:off x="389774" y="545952"/>
          <a:ext cx="249953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200631A-7548-2D42-A237-21D57FFC9AC0}"/>
              </a:ext>
            </a:extLst>
          </p:cNvPr>
          <p:cNvSpPr txBox="1"/>
          <p:nvPr/>
        </p:nvSpPr>
        <p:spPr>
          <a:xfrm>
            <a:off x="578652" y="4694193"/>
            <a:ext cx="2528577" cy="369332"/>
          </a:xfrm>
          <a:prstGeom prst="rect">
            <a:avLst/>
          </a:prstGeom>
          <a:noFill/>
        </p:spPr>
        <p:txBody>
          <a:bodyPr wrap="none" rtlCol="0">
            <a:spAutoFit/>
          </a:bodyPr>
          <a:lstStyle/>
          <a:p>
            <a:r>
              <a:rPr lang="en-US" i="1" dirty="0"/>
              <a:t>By </a:t>
            </a:r>
            <a:r>
              <a:rPr lang="en-US" i="1" dirty="0" err="1"/>
              <a:t>Raeveen</a:t>
            </a:r>
            <a:r>
              <a:rPr lang="en-US" i="1" dirty="0"/>
              <a:t> </a:t>
            </a:r>
            <a:r>
              <a:rPr lang="en-US" i="1" dirty="0" err="1"/>
              <a:t>Pasupathy</a:t>
            </a:r>
            <a:endParaRPr lang="en-US" i="1" dirty="0"/>
          </a:p>
        </p:txBody>
      </p:sp>
    </p:spTree>
    <p:extLst>
      <p:ext uri="{BB962C8B-B14F-4D97-AF65-F5344CB8AC3E}">
        <p14:creationId xmlns:p14="http://schemas.microsoft.com/office/powerpoint/2010/main" val="273712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Course Version</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descr="Graphical user interface, application, Teams&#10;&#10;Description automatically generated">
            <a:extLst>
              <a:ext uri="{FF2B5EF4-FFF2-40B4-BE49-F238E27FC236}">
                <a16:creationId xmlns:a16="http://schemas.microsoft.com/office/drawing/2014/main" id="{5EE96F70-CB56-2D4E-8887-F5C85336972D}"/>
              </a:ext>
            </a:extLst>
          </p:cNvPr>
          <p:cNvPicPr>
            <a:picLocks noGrp="1" noChangeAspect="1"/>
          </p:cNvPicPr>
          <p:nvPr>
            <p:ph idx="1"/>
          </p:nvPr>
        </p:nvPicPr>
        <p:blipFill rotWithShape="1">
          <a:blip r:embed="rId2"/>
          <a:srcRect l="2462" r="9754"/>
          <a:stretch/>
        </p:blipFill>
        <p:spPr>
          <a:xfrm>
            <a:off x="1683755" y="1906510"/>
            <a:ext cx="8811664" cy="4950319"/>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812025" y="1308818"/>
            <a:ext cx="6253317" cy="523220"/>
          </a:xfrm>
          <a:prstGeom prst="rect">
            <a:avLst/>
          </a:prstGeom>
          <a:noFill/>
        </p:spPr>
        <p:txBody>
          <a:bodyPr wrap="square" rtlCol="0">
            <a:spAutoFit/>
          </a:bodyPr>
          <a:lstStyle/>
          <a:p>
            <a:pPr algn="ctr"/>
            <a:r>
              <a:rPr lang="en-US" sz="2800" i="1" dirty="0"/>
              <a:t>Step #1: Navigate to the Course Page</a:t>
            </a:r>
          </a:p>
        </p:txBody>
      </p:sp>
    </p:spTree>
    <p:extLst>
      <p:ext uri="{BB962C8B-B14F-4D97-AF65-F5344CB8AC3E}">
        <p14:creationId xmlns:p14="http://schemas.microsoft.com/office/powerpoint/2010/main" val="350680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Course Version</a:t>
            </a:r>
            <a:endParaRPr lang="en-US"/>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rotWithShape="1">
          <a:blip r:embed="rId2"/>
          <a:srcRect l="2470" r="29369" b="42526"/>
          <a:stretch/>
        </p:blipFill>
        <p:spPr>
          <a:xfrm>
            <a:off x="1562443" y="2370033"/>
            <a:ext cx="9073468" cy="3309416"/>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812025" y="1308818"/>
            <a:ext cx="6253317" cy="523220"/>
          </a:xfrm>
          <a:prstGeom prst="rect">
            <a:avLst/>
          </a:prstGeom>
          <a:noFill/>
        </p:spPr>
        <p:txBody>
          <a:bodyPr wrap="square" rtlCol="0">
            <a:spAutoFit/>
          </a:bodyPr>
          <a:lstStyle/>
          <a:p>
            <a:pPr algn="ctr"/>
            <a:r>
              <a:rPr lang="en-US" sz="2800" i="1" dirty="0"/>
              <a:t>Step #2: Search for the Course</a:t>
            </a:r>
          </a:p>
        </p:txBody>
      </p:sp>
    </p:spTree>
    <p:extLst>
      <p:ext uri="{BB962C8B-B14F-4D97-AF65-F5344CB8AC3E}">
        <p14:creationId xmlns:p14="http://schemas.microsoft.com/office/powerpoint/2010/main" val="417802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Course Version</a:t>
            </a:r>
            <a:endParaRPr lang="en-US"/>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a:blip r:embed="rId2"/>
          <a:srcRect/>
          <a:stretch/>
        </p:blipFill>
        <p:spPr>
          <a:xfrm>
            <a:off x="1627128" y="2247091"/>
            <a:ext cx="8937743" cy="4059894"/>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812025" y="1308818"/>
            <a:ext cx="6253317" cy="523220"/>
          </a:xfrm>
          <a:prstGeom prst="rect">
            <a:avLst/>
          </a:prstGeom>
          <a:noFill/>
        </p:spPr>
        <p:txBody>
          <a:bodyPr wrap="square" rtlCol="0">
            <a:spAutoFit/>
          </a:bodyPr>
          <a:lstStyle/>
          <a:p>
            <a:pPr algn="ctr"/>
            <a:r>
              <a:rPr lang="en-US" sz="2800" i="1" dirty="0"/>
              <a:t>Step #3: Select the Course</a:t>
            </a:r>
          </a:p>
        </p:txBody>
      </p:sp>
    </p:spTree>
    <p:extLst>
      <p:ext uri="{BB962C8B-B14F-4D97-AF65-F5344CB8AC3E}">
        <p14:creationId xmlns:p14="http://schemas.microsoft.com/office/powerpoint/2010/main" val="320834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Course Version</a:t>
            </a:r>
            <a:endParaRPr lang="en-US"/>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a:blip r:embed="rId2"/>
          <a:srcRect/>
          <a:stretch/>
        </p:blipFill>
        <p:spPr>
          <a:xfrm>
            <a:off x="1685109" y="2241606"/>
            <a:ext cx="9025123" cy="4059894"/>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812025" y="1308818"/>
            <a:ext cx="6253317" cy="523220"/>
          </a:xfrm>
          <a:prstGeom prst="rect">
            <a:avLst/>
          </a:prstGeom>
          <a:noFill/>
        </p:spPr>
        <p:txBody>
          <a:bodyPr wrap="square" rtlCol="0">
            <a:spAutoFit/>
          </a:bodyPr>
          <a:lstStyle/>
          <a:p>
            <a:pPr algn="ctr"/>
            <a:r>
              <a:rPr lang="en-US" sz="2800" i="1" dirty="0"/>
              <a:t>Step #4: The Course Version Interface</a:t>
            </a:r>
          </a:p>
        </p:txBody>
      </p:sp>
    </p:spTree>
    <p:extLst>
      <p:ext uri="{BB962C8B-B14F-4D97-AF65-F5344CB8AC3E}">
        <p14:creationId xmlns:p14="http://schemas.microsoft.com/office/powerpoint/2010/main" val="348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814FC-B379-F549-AC9F-5B086627250A}"/>
              </a:ext>
            </a:extLst>
          </p:cNvPr>
          <p:cNvSpPr>
            <a:spLocks noGrp="1"/>
          </p:cNvSpPr>
          <p:nvPr>
            <p:ph type="title"/>
          </p:nvPr>
        </p:nvSpPr>
        <p:spPr>
          <a:xfrm>
            <a:off x="868680" y="1719072"/>
            <a:ext cx="3103427" cy="3520440"/>
          </a:xfrm>
        </p:spPr>
        <p:txBody>
          <a:bodyPr anchor="t">
            <a:normAutofit/>
          </a:bodyPr>
          <a:lstStyle/>
          <a:p>
            <a:r>
              <a:rPr lang="en-US" sz="3600" dirty="0"/>
              <a:t>Do’s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BC915EE-FDD6-4F0B-8606-43E785F1006B}"/>
              </a:ext>
            </a:extLst>
          </p:cNvPr>
          <p:cNvGraphicFramePr>
            <a:graphicFrameLocks noGrp="1"/>
          </p:cNvGraphicFramePr>
          <p:nvPr>
            <p:ph idx="1"/>
            <p:extLst>
              <p:ext uri="{D42A27DB-BD31-4B8C-83A1-F6EECF244321}">
                <p14:modId xmlns:p14="http://schemas.microsoft.com/office/powerpoint/2010/main" val="3232752874"/>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76977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814FC-B379-F549-AC9F-5B086627250A}"/>
              </a:ext>
            </a:extLst>
          </p:cNvPr>
          <p:cNvSpPr>
            <a:spLocks noGrp="1"/>
          </p:cNvSpPr>
          <p:nvPr>
            <p:ph type="title"/>
          </p:nvPr>
        </p:nvSpPr>
        <p:spPr>
          <a:xfrm>
            <a:off x="868680" y="1719072"/>
            <a:ext cx="3103427" cy="3520440"/>
          </a:xfrm>
        </p:spPr>
        <p:txBody>
          <a:bodyPr anchor="t">
            <a:normAutofit/>
          </a:bodyPr>
          <a:lstStyle/>
          <a:p>
            <a:r>
              <a:rPr lang="en-US" sz="3600" dirty="0"/>
              <a:t>Don’ts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BC915EE-FDD6-4F0B-8606-43E785F1006B}"/>
              </a:ext>
            </a:extLst>
          </p:cNvPr>
          <p:cNvGraphicFramePr>
            <a:graphicFrameLocks noGrp="1"/>
          </p:cNvGraphicFramePr>
          <p:nvPr>
            <p:ph idx="1"/>
            <p:extLst>
              <p:ext uri="{D42A27DB-BD31-4B8C-83A1-F6EECF244321}">
                <p14:modId xmlns:p14="http://schemas.microsoft.com/office/powerpoint/2010/main" val="2529839114"/>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77809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938325-4D98-4608-9999-0EC719436A50}"/>
              </a:ext>
            </a:extLst>
          </p:cNvPr>
          <p:cNvPicPr>
            <a:picLocks noChangeAspect="1"/>
          </p:cNvPicPr>
          <p:nvPr/>
        </p:nvPicPr>
        <p:blipFill rotWithShape="1">
          <a:blip r:embed="rId2"/>
          <a:srcRect l="13416" r="-1" b="-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B0269F-AE21-8841-A924-C08EE1A5DD9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Let’s go for a Tour on this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03F6134C-B427-DF4E-98EC-CB9DC0B1132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Lst>
          </a:blip>
          <a:stretch>
            <a:fillRect/>
          </a:stretch>
        </p:blipFill>
        <p:spPr>
          <a:xfrm>
            <a:off x="8102884" y="5632624"/>
            <a:ext cx="3890801" cy="1073108"/>
          </a:xfrm>
          <a:prstGeom prst="rect">
            <a:avLst/>
          </a:prstGeom>
        </p:spPr>
      </p:pic>
    </p:spTree>
    <p:extLst>
      <p:ext uri="{BB962C8B-B14F-4D97-AF65-F5344CB8AC3E}">
        <p14:creationId xmlns:p14="http://schemas.microsoft.com/office/powerpoint/2010/main" val="161012513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D3453-9789-4B45-BAB2-946D52C2AED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Setting up Programme</a:t>
            </a:r>
          </a:p>
        </p:txBody>
      </p:sp>
      <p:sp>
        <p:nvSpPr>
          <p:cNvPr id="51"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Graphic 6" descr="Books">
            <a:extLst>
              <a:ext uri="{FF2B5EF4-FFF2-40B4-BE49-F238E27FC236}">
                <a16:creationId xmlns:a16="http://schemas.microsoft.com/office/drawing/2014/main" id="{36DBFC61-BD25-4B27-B2EE-A0DBAFDF13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099" y="625683"/>
            <a:ext cx="5455380" cy="5455380"/>
          </a:xfrm>
          <a:prstGeom prst="rect">
            <a:avLst/>
          </a:prstGeom>
        </p:spPr>
      </p:pic>
      <p:graphicFrame>
        <p:nvGraphicFramePr>
          <p:cNvPr id="24" name="Diagram 23">
            <a:extLst>
              <a:ext uri="{FF2B5EF4-FFF2-40B4-BE49-F238E27FC236}">
                <a16:creationId xmlns:a16="http://schemas.microsoft.com/office/drawing/2014/main" id="{3754DBD5-25BA-6F44-B528-872FEB091687}"/>
              </a:ext>
            </a:extLst>
          </p:cNvPr>
          <p:cNvGraphicFramePr/>
          <p:nvPr>
            <p:extLst>
              <p:ext uri="{D42A27DB-BD31-4B8C-83A1-F6EECF244321}">
                <p14:modId xmlns:p14="http://schemas.microsoft.com/office/powerpoint/2010/main" val="2748046063"/>
              </p:ext>
            </p:extLst>
          </p:nvPr>
        </p:nvGraphicFramePr>
        <p:xfrm>
          <a:off x="389774" y="545952"/>
          <a:ext cx="249953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200631A-7548-2D42-A237-21D57FFC9AC0}"/>
              </a:ext>
            </a:extLst>
          </p:cNvPr>
          <p:cNvSpPr txBox="1"/>
          <p:nvPr/>
        </p:nvSpPr>
        <p:spPr>
          <a:xfrm>
            <a:off x="578652" y="4694193"/>
            <a:ext cx="2528577" cy="369332"/>
          </a:xfrm>
          <a:prstGeom prst="rect">
            <a:avLst/>
          </a:prstGeom>
          <a:noFill/>
        </p:spPr>
        <p:txBody>
          <a:bodyPr wrap="none" rtlCol="0">
            <a:spAutoFit/>
          </a:bodyPr>
          <a:lstStyle/>
          <a:p>
            <a:r>
              <a:rPr lang="en-US" i="1" dirty="0"/>
              <a:t>By </a:t>
            </a:r>
            <a:r>
              <a:rPr lang="en-US" i="1" dirty="0" err="1"/>
              <a:t>Raeveen</a:t>
            </a:r>
            <a:r>
              <a:rPr lang="en-US" i="1" dirty="0"/>
              <a:t> </a:t>
            </a:r>
            <a:r>
              <a:rPr lang="en-US" i="1" dirty="0" err="1"/>
              <a:t>Pasupathy</a:t>
            </a:r>
            <a:endParaRPr lang="en-US" i="1" dirty="0"/>
          </a:p>
        </p:txBody>
      </p:sp>
    </p:spTree>
    <p:extLst>
      <p:ext uri="{BB962C8B-B14F-4D97-AF65-F5344CB8AC3E}">
        <p14:creationId xmlns:p14="http://schemas.microsoft.com/office/powerpoint/2010/main" val="231595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 name="Rectangle 16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2">
            <a:extLst>
              <a:ext uri="{FF2B5EF4-FFF2-40B4-BE49-F238E27FC236}">
                <a16:creationId xmlns:a16="http://schemas.microsoft.com/office/drawing/2014/main" id="{46706B05-F560-470F-B828-00272F8CC92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3324" r="-1" b="-1"/>
          <a:stretch/>
        </p:blipFill>
        <p:spPr>
          <a:xfrm>
            <a:off x="3523488" y="10"/>
            <a:ext cx="8668512" cy="6857990"/>
          </a:xfrm>
          <a:prstGeom prst="rect">
            <a:avLst/>
          </a:prstGeom>
        </p:spPr>
      </p:pic>
      <p:sp>
        <p:nvSpPr>
          <p:cNvPr id="165" name="Rectangle 16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51346-044C-FF46-909D-8BC74BEEFDEB}"/>
              </a:ext>
            </a:extLst>
          </p:cNvPr>
          <p:cNvSpPr>
            <a:spLocks noGrp="1"/>
          </p:cNvSpPr>
          <p:nvPr>
            <p:ph type="ctrTitle"/>
          </p:nvPr>
        </p:nvSpPr>
        <p:spPr>
          <a:xfrm>
            <a:off x="477981" y="1122363"/>
            <a:ext cx="4023360" cy="3204134"/>
          </a:xfrm>
        </p:spPr>
        <p:txBody>
          <a:bodyPr anchor="b">
            <a:normAutofit/>
          </a:bodyPr>
          <a:lstStyle/>
          <a:p>
            <a:r>
              <a:rPr lang="en-US" sz="4800" dirty="0"/>
              <a:t>Briefing on OBE System</a:t>
            </a:r>
          </a:p>
        </p:txBody>
      </p:sp>
      <p:sp>
        <p:nvSpPr>
          <p:cNvPr id="167" name="Rectangle 16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8" name="Picture 77" descr="A close up of a sign&#10;&#10;Description automatically generated">
            <a:extLst>
              <a:ext uri="{FF2B5EF4-FFF2-40B4-BE49-F238E27FC236}">
                <a16:creationId xmlns:a16="http://schemas.microsoft.com/office/drawing/2014/main" id="{E79DB87F-3967-0446-8FC1-EE6735010C7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Lst>
          </a:blip>
          <a:stretch>
            <a:fillRect/>
          </a:stretch>
        </p:blipFill>
        <p:spPr>
          <a:xfrm>
            <a:off x="371581" y="932197"/>
            <a:ext cx="3890801" cy="1073108"/>
          </a:xfrm>
          <a:prstGeom prst="rect">
            <a:avLst/>
          </a:prstGeom>
        </p:spPr>
      </p:pic>
      <p:sp>
        <p:nvSpPr>
          <p:cNvPr id="79" name="TextBox 78">
            <a:extLst>
              <a:ext uri="{FF2B5EF4-FFF2-40B4-BE49-F238E27FC236}">
                <a16:creationId xmlns:a16="http://schemas.microsoft.com/office/drawing/2014/main" id="{13FAE822-E09E-2E4F-8048-B47171B5BAB0}"/>
              </a:ext>
            </a:extLst>
          </p:cNvPr>
          <p:cNvSpPr txBox="1"/>
          <p:nvPr/>
        </p:nvSpPr>
        <p:spPr>
          <a:xfrm>
            <a:off x="477981" y="5009488"/>
            <a:ext cx="2679708" cy="369332"/>
          </a:xfrm>
          <a:prstGeom prst="rect">
            <a:avLst/>
          </a:prstGeom>
          <a:noFill/>
        </p:spPr>
        <p:txBody>
          <a:bodyPr wrap="none" rtlCol="0">
            <a:spAutoFit/>
          </a:bodyPr>
          <a:lstStyle/>
          <a:p>
            <a:r>
              <a:rPr lang="en-US" dirty="0"/>
              <a:t>Venue: Microsoft Teams</a:t>
            </a:r>
          </a:p>
        </p:txBody>
      </p:sp>
      <p:sp>
        <p:nvSpPr>
          <p:cNvPr id="80" name="TextBox 79">
            <a:extLst>
              <a:ext uri="{FF2B5EF4-FFF2-40B4-BE49-F238E27FC236}">
                <a16:creationId xmlns:a16="http://schemas.microsoft.com/office/drawing/2014/main" id="{6636EEA7-8C5A-2F4E-89EA-D6E472B421E0}"/>
              </a:ext>
            </a:extLst>
          </p:cNvPr>
          <p:cNvSpPr txBox="1"/>
          <p:nvPr/>
        </p:nvSpPr>
        <p:spPr>
          <a:xfrm>
            <a:off x="477981" y="5424683"/>
            <a:ext cx="3129446" cy="369332"/>
          </a:xfrm>
          <a:prstGeom prst="rect">
            <a:avLst/>
          </a:prstGeom>
          <a:noFill/>
        </p:spPr>
        <p:txBody>
          <a:bodyPr wrap="none" rtlCol="0">
            <a:spAutoFit/>
          </a:bodyPr>
          <a:lstStyle/>
          <a:p>
            <a:r>
              <a:rPr lang="en-US" dirty="0"/>
              <a:t>Date: 7</a:t>
            </a:r>
            <a:r>
              <a:rPr lang="en-US" baseline="30000" dirty="0"/>
              <a:t>th</a:t>
            </a:r>
            <a:r>
              <a:rPr lang="en-US" dirty="0"/>
              <a:t> of December 2020</a:t>
            </a:r>
          </a:p>
        </p:txBody>
      </p:sp>
      <p:sp>
        <p:nvSpPr>
          <p:cNvPr id="11" name="TextBox 10">
            <a:extLst>
              <a:ext uri="{FF2B5EF4-FFF2-40B4-BE49-F238E27FC236}">
                <a16:creationId xmlns:a16="http://schemas.microsoft.com/office/drawing/2014/main" id="{EBF17235-A209-7246-9672-9EB14981C815}"/>
              </a:ext>
            </a:extLst>
          </p:cNvPr>
          <p:cNvSpPr txBox="1"/>
          <p:nvPr/>
        </p:nvSpPr>
        <p:spPr>
          <a:xfrm>
            <a:off x="477981" y="5794015"/>
            <a:ext cx="2781915" cy="369332"/>
          </a:xfrm>
          <a:prstGeom prst="rect">
            <a:avLst/>
          </a:prstGeom>
          <a:noFill/>
        </p:spPr>
        <p:txBody>
          <a:bodyPr wrap="none" rtlCol="0">
            <a:spAutoFit/>
          </a:bodyPr>
          <a:lstStyle/>
          <a:p>
            <a:r>
              <a:rPr lang="en-US" dirty="0"/>
              <a:t>Time: 6:30 PM – 7:00 PM</a:t>
            </a:r>
          </a:p>
        </p:txBody>
      </p:sp>
    </p:spTree>
    <p:extLst>
      <p:ext uri="{BB962C8B-B14F-4D97-AF65-F5344CB8AC3E}">
        <p14:creationId xmlns:p14="http://schemas.microsoft.com/office/powerpoint/2010/main" val="409627419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Programme</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rotWithShape="1">
          <a:blip r:embed="rId2"/>
          <a:srcRect l="2554" r="10031"/>
          <a:stretch/>
        </p:blipFill>
        <p:spPr>
          <a:xfrm>
            <a:off x="1832693" y="2013773"/>
            <a:ext cx="8525389" cy="4633534"/>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483110" y="1254825"/>
            <a:ext cx="7225780" cy="523220"/>
          </a:xfrm>
          <a:prstGeom prst="rect">
            <a:avLst/>
          </a:prstGeom>
          <a:noFill/>
        </p:spPr>
        <p:txBody>
          <a:bodyPr wrap="square" rtlCol="0">
            <a:spAutoFit/>
          </a:bodyPr>
          <a:lstStyle/>
          <a:p>
            <a:pPr algn="ctr"/>
            <a:r>
              <a:rPr lang="en-US" sz="2800" i="1" dirty="0"/>
              <a:t>Step #1: Navigate to the Programme Page</a:t>
            </a:r>
          </a:p>
        </p:txBody>
      </p:sp>
    </p:spTree>
    <p:extLst>
      <p:ext uri="{BB962C8B-B14F-4D97-AF65-F5344CB8AC3E}">
        <p14:creationId xmlns:p14="http://schemas.microsoft.com/office/powerpoint/2010/main" val="415899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Programme</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rotWithShape="1">
          <a:blip r:embed="rId2"/>
          <a:srcRect l="1925" r="25313" b="30737"/>
          <a:stretch/>
        </p:blipFill>
        <p:spPr>
          <a:xfrm>
            <a:off x="1489639" y="2275853"/>
            <a:ext cx="9223557" cy="4010664"/>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812025" y="1308818"/>
            <a:ext cx="6253317" cy="523220"/>
          </a:xfrm>
          <a:prstGeom prst="rect">
            <a:avLst/>
          </a:prstGeom>
          <a:noFill/>
        </p:spPr>
        <p:txBody>
          <a:bodyPr wrap="square" rtlCol="0">
            <a:spAutoFit/>
          </a:bodyPr>
          <a:lstStyle/>
          <a:p>
            <a:pPr algn="ctr"/>
            <a:r>
              <a:rPr lang="en-US" sz="2800" i="1" dirty="0"/>
              <a:t>Step #2: Search for the Programme</a:t>
            </a:r>
          </a:p>
        </p:txBody>
      </p:sp>
    </p:spTree>
    <p:extLst>
      <p:ext uri="{BB962C8B-B14F-4D97-AF65-F5344CB8AC3E}">
        <p14:creationId xmlns:p14="http://schemas.microsoft.com/office/powerpoint/2010/main" val="149583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Programme</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rotWithShape="1">
          <a:blip r:embed="rId2"/>
          <a:srcRect l="2493" r="23084" b="42316"/>
          <a:stretch/>
        </p:blipFill>
        <p:spPr>
          <a:xfrm>
            <a:off x="1006109" y="2404280"/>
            <a:ext cx="10179241" cy="3454955"/>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812025" y="1308818"/>
            <a:ext cx="6253317" cy="523220"/>
          </a:xfrm>
          <a:prstGeom prst="rect">
            <a:avLst/>
          </a:prstGeom>
          <a:noFill/>
        </p:spPr>
        <p:txBody>
          <a:bodyPr wrap="square" rtlCol="0">
            <a:spAutoFit/>
          </a:bodyPr>
          <a:lstStyle/>
          <a:p>
            <a:pPr algn="ctr"/>
            <a:r>
              <a:rPr lang="en-US" sz="2800" i="1" dirty="0"/>
              <a:t>Step #3: Select the Programme</a:t>
            </a:r>
          </a:p>
        </p:txBody>
      </p:sp>
    </p:spTree>
    <p:extLst>
      <p:ext uri="{BB962C8B-B14F-4D97-AF65-F5344CB8AC3E}">
        <p14:creationId xmlns:p14="http://schemas.microsoft.com/office/powerpoint/2010/main" val="417933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Programme</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rotWithShape="1">
          <a:blip r:embed="rId2"/>
          <a:srcRect r="15349" b="21474"/>
          <a:stretch/>
        </p:blipFill>
        <p:spPr>
          <a:xfrm>
            <a:off x="1487448" y="2164550"/>
            <a:ext cx="8909490" cy="4489482"/>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812025" y="1308818"/>
            <a:ext cx="6253317" cy="523220"/>
          </a:xfrm>
          <a:prstGeom prst="rect">
            <a:avLst/>
          </a:prstGeom>
          <a:noFill/>
        </p:spPr>
        <p:txBody>
          <a:bodyPr wrap="square" rtlCol="0">
            <a:spAutoFit/>
          </a:bodyPr>
          <a:lstStyle/>
          <a:p>
            <a:pPr algn="ctr"/>
            <a:r>
              <a:rPr lang="en-US" sz="2800" i="1" dirty="0"/>
              <a:t>Step #4: The Programme Interface</a:t>
            </a:r>
          </a:p>
        </p:txBody>
      </p:sp>
    </p:spTree>
    <p:extLst>
      <p:ext uri="{BB962C8B-B14F-4D97-AF65-F5344CB8AC3E}">
        <p14:creationId xmlns:p14="http://schemas.microsoft.com/office/powerpoint/2010/main" val="100101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814FC-B379-F549-AC9F-5B086627250A}"/>
              </a:ext>
            </a:extLst>
          </p:cNvPr>
          <p:cNvSpPr>
            <a:spLocks noGrp="1"/>
          </p:cNvSpPr>
          <p:nvPr>
            <p:ph type="title"/>
          </p:nvPr>
        </p:nvSpPr>
        <p:spPr>
          <a:xfrm>
            <a:off x="868680" y="1719072"/>
            <a:ext cx="3103427" cy="3520440"/>
          </a:xfrm>
        </p:spPr>
        <p:txBody>
          <a:bodyPr anchor="t">
            <a:normAutofit/>
          </a:bodyPr>
          <a:lstStyle/>
          <a:p>
            <a:r>
              <a:rPr lang="en-US" sz="3600" dirty="0"/>
              <a:t>Do’s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BC915EE-FDD6-4F0B-8606-43E785F1006B}"/>
              </a:ext>
            </a:extLst>
          </p:cNvPr>
          <p:cNvGraphicFramePr>
            <a:graphicFrameLocks noGrp="1"/>
          </p:cNvGraphicFramePr>
          <p:nvPr>
            <p:ph idx="1"/>
            <p:extLst>
              <p:ext uri="{D42A27DB-BD31-4B8C-83A1-F6EECF244321}">
                <p14:modId xmlns:p14="http://schemas.microsoft.com/office/powerpoint/2010/main" val="2695999093"/>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52772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814FC-B379-F549-AC9F-5B086627250A}"/>
              </a:ext>
            </a:extLst>
          </p:cNvPr>
          <p:cNvSpPr>
            <a:spLocks noGrp="1"/>
          </p:cNvSpPr>
          <p:nvPr>
            <p:ph type="title"/>
          </p:nvPr>
        </p:nvSpPr>
        <p:spPr>
          <a:xfrm>
            <a:off x="868680" y="1719072"/>
            <a:ext cx="3103427" cy="3520440"/>
          </a:xfrm>
        </p:spPr>
        <p:txBody>
          <a:bodyPr anchor="t">
            <a:normAutofit/>
          </a:bodyPr>
          <a:lstStyle/>
          <a:p>
            <a:r>
              <a:rPr lang="en-US" sz="3600" dirty="0"/>
              <a:t>Don’ts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BC915EE-FDD6-4F0B-8606-43E785F1006B}"/>
              </a:ext>
            </a:extLst>
          </p:cNvPr>
          <p:cNvGraphicFramePr>
            <a:graphicFrameLocks noGrp="1"/>
          </p:cNvGraphicFramePr>
          <p:nvPr>
            <p:ph idx="1"/>
            <p:extLst>
              <p:ext uri="{D42A27DB-BD31-4B8C-83A1-F6EECF244321}">
                <p14:modId xmlns:p14="http://schemas.microsoft.com/office/powerpoint/2010/main" val="1936838297"/>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10486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938325-4D98-4608-9999-0EC719436A50}"/>
              </a:ext>
            </a:extLst>
          </p:cNvPr>
          <p:cNvPicPr>
            <a:picLocks noChangeAspect="1"/>
          </p:cNvPicPr>
          <p:nvPr/>
        </p:nvPicPr>
        <p:blipFill rotWithShape="1">
          <a:blip r:embed="rId2"/>
          <a:srcRect l="13416" r="-1" b="-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B0269F-AE21-8841-A924-C08EE1A5DD9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Let’s go for a Tour on this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 up of a sign&#10;&#10;Description automatically generated">
            <a:extLst>
              <a:ext uri="{FF2B5EF4-FFF2-40B4-BE49-F238E27FC236}">
                <a16:creationId xmlns:a16="http://schemas.microsoft.com/office/drawing/2014/main" id="{2BE37CEC-D3D8-1A40-8B8D-DD9AFDFCB35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Lst>
          </a:blip>
          <a:stretch>
            <a:fillRect/>
          </a:stretch>
        </p:blipFill>
        <p:spPr>
          <a:xfrm>
            <a:off x="8102884" y="5632624"/>
            <a:ext cx="3890801" cy="1073108"/>
          </a:xfrm>
          <a:prstGeom prst="rect">
            <a:avLst/>
          </a:prstGeom>
        </p:spPr>
      </p:pic>
    </p:spTree>
    <p:extLst>
      <p:ext uri="{BB962C8B-B14F-4D97-AF65-F5344CB8AC3E}">
        <p14:creationId xmlns:p14="http://schemas.microsoft.com/office/powerpoint/2010/main" val="280583121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D3453-9789-4B45-BAB2-946D52C2AED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Setting up Mark Entry</a:t>
            </a:r>
          </a:p>
        </p:txBody>
      </p:sp>
      <p:sp>
        <p:nvSpPr>
          <p:cNvPr id="51"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Graphic 6" descr="Books">
            <a:extLst>
              <a:ext uri="{FF2B5EF4-FFF2-40B4-BE49-F238E27FC236}">
                <a16:creationId xmlns:a16="http://schemas.microsoft.com/office/drawing/2014/main" id="{36DBFC61-BD25-4B27-B2EE-A0DBAFDF13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099" y="625683"/>
            <a:ext cx="5455380" cy="5455380"/>
          </a:xfrm>
          <a:prstGeom prst="rect">
            <a:avLst/>
          </a:prstGeom>
        </p:spPr>
      </p:pic>
      <p:graphicFrame>
        <p:nvGraphicFramePr>
          <p:cNvPr id="24" name="Diagram 23">
            <a:extLst>
              <a:ext uri="{FF2B5EF4-FFF2-40B4-BE49-F238E27FC236}">
                <a16:creationId xmlns:a16="http://schemas.microsoft.com/office/drawing/2014/main" id="{3754DBD5-25BA-6F44-B528-872FEB091687}"/>
              </a:ext>
            </a:extLst>
          </p:cNvPr>
          <p:cNvGraphicFramePr/>
          <p:nvPr>
            <p:extLst>
              <p:ext uri="{D42A27DB-BD31-4B8C-83A1-F6EECF244321}">
                <p14:modId xmlns:p14="http://schemas.microsoft.com/office/powerpoint/2010/main" val="2304742841"/>
              </p:ext>
            </p:extLst>
          </p:nvPr>
        </p:nvGraphicFramePr>
        <p:xfrm>
          <a:off x="389774" y="545952"/>
          <a:ext cx="249953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200631A-7548-2D42-A237-21D57FFC9AC0}"/>
              </a:ext>
            </a:extLst>
          </p:cNvPr>
          <p:cNvSpPr txBox="1"/>
          <p:nvPr/>
        </p:nvSpPr>
        <p:spPr>
          <a:xfrm>
            <a:off x="578652" y="4694193"/>
            <a:ext cx="2528577" cy="369332"/>
          </a:xfrm>
          <a:prstGeom prst="rect">
            <a:avLst/>
          </a:prstGeom>
          <a:noFill/>
        </p:spPr>
        <p:txBody>
          <a:bodyPr wrap="none" rtlCol="0">
            <a:spAutoFit/>
          </a:bodyPr>
          <a:lstStyle/>
          <a:p>
            <a:r>
              <a:rPr lang="en-US" i="1" dirty="0"/>
              <a:t>By </a:t>
            </a:r>
            <a:r>
              <a:rPr lang="en-US" i="1" dirty="0" err="1"/>
              <a:t>Raeveen</a:t>
            </a:r>
            <a:r>
              <a:rPr lang="en-US" i="1" dirty="0"/>
              <a:t> </a:t>
            </a:r>
            <a:r>
              <a:rPr lang="en-US" i="1" dirty="0" err="1"/>
              <a:t>Pasupathy</a:t>
            </a:r>
            <a:endParaRPr lang="en-US" i="1" dirty="0"/>
          </a:p>
        </p:txBody>
      </p:sp>
    </p:spTree>
    <p:extLst>
      <p:ext uri="{BB962C8B-B14F-4D97-AF65-F5344CB8AC3E}">
        <p14:creationId xmlns:p14="http://schemas.microsoft.com/office/powerpoint/2010/main" val="1577865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Mark Entry</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a:blip r:embed="rId2"/>
          <a:srcRect/>
          <a:stretch/>
        </p:blipFill>
        <p:spPr>
          <a:xfrm>
            <a:off x="1519510" y="2244259"/>
            <a:ext cx="9152980" cy="4059894"/>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483110" y="1254825"/>
            <a:ext cx="7225780" cy="523220"/>
          </a:xfrm>
          <a:prstGeom prst="rect">
            <a:avLst/>
          </a:prstGeom>
          <a:noFill/>
        </p:spPr>
        <p:txBody>
          <a:bodyPr wrap="square" rtlCol="0">
            <a:spAutoFit/>
          </a:bodyPr>
          <a:lstStyle/>
          <a:p>
            <a:pPr algn="ctr"/>
            <a:r>
              <a:rPr lang="en-US" sz="2800" i="1" dirty="0"/>
              <a:t>Step #1: Navigate to the Mark Entry Page</a:t>
            </a:r>
          </a:p>
        </p:txBody>
      </p:sp>
    </p:spTree>
    <p:extLst>
      <p:ext uri="{BB962C8B-B14F-4D97-AF65-F5344CB8AC3E}">
        <p14:creationId xmlns:p14="http://schemas.microsoft.com/office/powerpoint/2010/main" val="235757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Mark Entry</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a:blip r:embed="rId2"/>
          <a:srcRect/>
          <a:stretch/>
        </p:blipFill>
        <p:spPr>
          <a:xfrm>
            <a:off x="1477658" y="2241606"/>
            <a:ext cx="9236683" cy="4059894"/>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483110" y="1254825"/>
            <a:ext cx="7225780" cy="523220"/>
          </a:xfrm>
          <a:prstGeom prst="rect">
            <a:avLst/>
          </a:prstGeom>
          <a:noFill/>
        </p:spPr>
        <p:txBody>
          <a:bodyPr wrap="square" rtlCol="0">
            <a:spAutoFit/>
          </a:bodyPr>
          <a:lstStyle/>
          <a:p>
            <a:pPr algn="ctr"/>
            <a:r>
              <a:rPr lang="en-US" sz="2800" i="1" dirty="0"/>
              <a:t>Step #2: Search for the Course</a:t>
            </a:r>
          </a:p>
        </p:txBody>
      </p:sp>
    </p:spTree>
    <p:extLst>
      <p:ext uri="{BB962C8B-B14F-4D97-AF65-F5344CB8AC3E}">
        <p14:creationId xmlns:p14="http://schemas.microsoft.com/office/powerpoint/2010/main" val="258334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6166-CBD8-714F-9C4E-F795C57B9642}"/>
              </a:ext>
            </a:extLst>
          </p:cNvPr>
          <p:cNvSpPr>
            <a:spLocks noGrp="1"/>
          </p:cNvSpPr>
          <p:nvPr>
            <p:ph type="title"/>
          </p:nvPr>
        </p:nvSpPr>
        <p:spPr/>
        <p:txBody>
          <a:bodyPr/>
          <a:lstStyle/>
          <a:p>
            <a:r>
              <a:rPr lang="en-US"/>
              <a:t>Available Features</a:t>
            </a:r>
          </a:p>
        </p:txBody>
      </p:sp>
      <p:sp>
        <p:nvSpPr>
          <p:cNvPr id="3" name="Content Placeholder 2">
            <a:extLst>
              <a:ext uri="{FF2B5EF4-FFF2-40B4-BE49-F238E27FC236}">
                <a16:creationId xmlns:a16="http://schemas.microsoft.com/office/drawing/2014/main" id="{BC8435BD-BFEE-5445-B42B-61B9DF16D222}"/>
              </a:ext>
            </a:extLst>
          </p:cNvPr>
          <p:cNvSpPr>
            <a:spLocks noGrp="1"/>
          </p:cNvSpPr>
          <p:nvPr>
            <p:ph idx="1"/>
          </p:nvPr>
        </p:nvSpPr>
        <p:spPr/>
        <p:txBody>
          <a:bodyPr vert="horz" lIns="91440" tIns="45720" rIns="91440" bIns="45720" rtlCol="0" anchor="t">
            <a:normAutofit/>
          </a:bodyPr>
          <a:lstStyle/>
          <a:p>
            <a:r>
              <a:rPr lang="en-US" sz="2000"/>
              <a:t>Seamlessly insert or copy &amp; paste the Marks from Excel Sheet to Marks Entry.</a:t>
            </a:r>
          </a:p>
          <a:p>
            <a:r>
              <a:rPr lang="en-US" sz="2000"/>
              <a:t>Sync the Marks to GIMS with just one click.</a:t>
            </a:r>
          </a:p>
          <a:p>
            <a:r>
              <a:rPr lang="en-MY" sz="2000"/>
              <a:t>Generate report on CLO &amp; PLO or EMR easily using:</a:t>
            </a:r>
          </a:p>
          <a:p>
            <a:pPr marL="457200" lvl="1" indent="0">
              <a:buNone/>
            </a:pPr>
            <a:r>
              <a:rPr lang="en-MY" sz="1600" i="1" err="1"/>
              <a:t>APSpace</a:t>
            </a:r>
            <a:r>
              <a:rPr lang="en-MY" sz="1600"/>
              <a:t> &gt; </a:t>
            </a:r>
            <a:r>
              <a:rPr lang="en-MY" sz="1600" i="1"/>
              <a:t>My Reports Panel</a:t>
            </a:r>
            <a:r>
              <a:rPr lang="en-MY" sz="1600"/>
              <a:t> &gt; </a:t>
            </a:r>
            <a:r>
              <a:rPr lang="en-MY" sz="1600" err="1"/>
              <a:t>JasperSoft</a:t>
            </a:r>
          </a:p>
          <a:p>
            <a:r>
              <a:rPr lang="en-MY" sz="2000"/>
              <a:t>Notify the Assessment Team automatically when the Markings for your Class has been finalised. </a:t>
            </a:r>
            <a:endParaRPr lang="en-US" sz="2000"/>
          </a:p>
        </p:txBody>
      </p:sp>
      <p:sp>
        <p:nvSpPr>
          <p:cNvPr id="4" name="Rectangle 3">
            <a:extLst>
              <a:ext uri="{FF2B5EF4-FFF2-40B4-BE49-F238E27FC236}">
                <a16:creationId xmlns:a16="http://schemas.microsoft.com/office/drawing/2014/main" id="{9B012C0B-87D6-4B41-84A8-2C8A6F28C503}"/>
              </a:ext>
            </a:extLst>
          </p:cNvPr>
          <p:cNvSpPr/>
          <p:nvPr/>
        </p:nvSpPr>
        <p:spPr>
          <a:xfrm>
            <a:off x="1115568" y="1435886"/>
            <a:ext cx="1911036" cy="369332"/>
          </a:xfrm>
          <a:prstGeom prst="rect">
            <a:avLst/>
          </a:prstGeom>
        </p:spPr>
        <p:txBody>
          <a:bodyPr wrap="none">
            <a:spAutoFit/>
          </a:bodyPr>
          <a:lstStyle/>
          <a:p>
            <a:r>
              <a:rPr lang="en-US" i="1"/>
              <a:t>By M. Reza Ganji</a:t>
            </a:r>
          </a:p>
        </p:txBody>
      </p:sp>
    </p:spTree>
    <p:extLst>
      <p:ext uri="{BB962C8B-B14F-4D97-AF65-F5344CB8AC3E}">
        <p14:creationId xmlns:p14="http://schemas.microsoft.com/office/powerpoint/2010/main" val="949253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Mark Entry</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a:blip r:embed="rId2"/>
          <a:srcRect/>
          <a:stretch/>
        </p:blipFill>
        <p:spPr>
          <a:xfrm>
            <a:off x="1451393" y="2273216"/>
            <a:ext cx="9289213" cy="4059894"/>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483110" y="1254825"/>
            <a:ext cx="7225780" cy="523220"/>
          </a:xfrm>
          <a:prstGeom prst="rect">
            <a:avLst/>
          </a:prstGeom>
          <a:noFill/>
        </p:spPr>
        <p:txBody>
          <a:bodyPr wrap="square" rtlCol="0">
            <a:spAutoFit/>
          </a:bodyPr>
          <a:lstStyle/>
          <a:p>
            <a:pPr algn="ctr"/>
            <a:r>
              <a:rPr lang="en-US" sz="2800" i="1" dirty="0"/>
              <a:t>Step #3: Navigate to the Course</a:t>
            </a:r>
          </a:p>
        </p:txBody>
      </p:sp>
    </p:spTree>
    <p:extLst>
      <p:ext uri="{BB962C8B-B14F-4D97-AF65-F5344CB8AC3E}">
        <p14:creationId xmlns:p14="http://schemas.microsoft.com/office/powerpoint/2010/main" val="3405622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Setting up Mark Entry</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a:blip r:embed="rId2"/>
          <a:srcRect/>
          <a:stretch/>
        </p:blipFill>
        <p:spPr>
          <a:xfrm>
            <a:off x="1645920" y="2017823"/>
            <a:ext cx="8974336" cy="4026613"/>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483110" y="1254825"/>
            <a:ext cx="7225780" cy="523220"/>
          </a:xfrm>
          <a:prstGeom prst="rect">
            <a:avLst/>
          </a:prstGeom>
          <a:noFill/>
        </p:spPr>
        <p:txBody>
          <a:bodyPr wrap="square" rtlCol="0">
            <a:spAutoFit/>
          </a:bodyPr>
          <a:lstStyle/>
          <a:p>
            <a:pPr algn="ctr"/>
            <a:r>
              <a:rPr lang="en-US" sz="2800" i="1" dirty="0"/>
              <a:t>Step #4: Search for the </a:t>
            </a:r>
            <a:r>
              <a:rPr lang="en-US" sz="2800" i="1" dirty="0" err="1"/>
              <a:t>Classcode</a:t>
            </a:r>
            <a:endParaRPr lang="en-US" sz="2800" i="1" dirty="0"/>
          </a:p>
        </p:txBody>
      </p:sp>
      <p:graphicFrame>
        <p:nvGraphicFramePr>
          <p:cNvPr id="6" name="Diagram 5">
            <a:extLst>
              <a:ext uri="{FF2B5EF4-FFF2-40B4-BE49-F238E27FC236}">
                <a16:creationId xmlns:a16="http://schemas.microsoft.com/office/drawing/2014/main" id="{43D085E9-3782-7343-A0CE-E30BBD577FA0}"/>
              </a:ext>
            </a:extLst>
          </p:cNvPr>
          <p:cNvGraphicFramePr/>
          <p:nvPr>
            <p:extLst>
              <p:ext uri="{D42A27DB-BD31-4B8C-83A1-F6EECF244321}">
                <p14:modId xmlns:p14="http://schemas.microsoft.com/office/powerpoint/2010/main" val="1635586075"/>
              </p:ext>
            </p:extLst>
          </p:nvPr>
        </p:nvGraphicFramePr>
        <p:xfrm>
          <a:off x="565065" y="6232317"/>
          <a:ext cx="11564256" cy="60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07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C5E9D-776C-5245-8E52-5A3B8404433A}"/>
              </a:ext>
            </a:extLst>
          </p:cNvPr>
          <p:cNvSpPr>
            <a:spLocks noGrp="1"/>
          </p:cNvSpPr>
          <p:nvPr>
            <p:ph type="title"/>
          </p:nvPr>
        </p:nvSpPr>
        <p:spPr>
          <a:xfrm>
            <a:off x="2103121" y="104860"/>
            <a:ext cx="7985759" cy="654778"/>
          </a:xfrm>
        </p:spPr>
        <p:txBody>
          <a:bodyPr vert="horz" lIns="91440" tIns="45720" rIns="91440" bIns="45720" rtlCol="0" anchor="ctr">
            <a:normAutofit/>
          </a:bodyPr>
          <a:lstStyle/>
          <a:p>
            <a:pPr algn="ctr"/>
            <a:r>
              <a:rPr lang="en-US" dirty="0"/>
              <a:t>Setting up Mark Entry</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a:extLst>
              <a:ext uri="{FF2B5EF4-FFF2-40B4-BE49-F238E27FC236}">
                <a16:creationId xmlns:a16="http://schemas.microsoft.com/office/drawing/2014/main" id="{5EE96F70-CB56-2D4E-8887-F5C85336972D}"/>
              </a:ext>
            </a:extLst>
          </p:cNvPr>
          <p:cNvPicPr>
            <a:picLocks noGrp="1" noChangeAspect="1"/>
          </p:cNvPicPr>
          <p:nvPr>
            <p:ph idx="1"/>
          </p:nvPr>
        </p:nvPicPr>
        <p:blipFill>
          <a:blip r:embed="rId2"/>
          <a:srcRect/>
          <a:stretch/>
        </p:blipFill>
        <p:spPr>
          <a:xfrm>
            <a:off x="1282740" y="1616973"/>
            <a:ext cx="9634724" cy="4615869"/>
          </a:xfrm>
          <a:prstGeom prst="rect">
            <a:avLst/>
          </a:prstGeom>
        </p:spPr>
      </p:pic>
      <p:sp>
        <p:nvSpPr>
          <p:cNvPr id="11" name="TextBox 10">
            <a:extLst>
              <a:ext uri="{FF2B5EF4-FFF2-40B4-BE49-F238E27FC236}">
                <a16:creationId xmlns:a16="http://schemas.microsoft.com/office/drawing/2014/main" id="{AD72D4C0-5136-7A42-943A-F5843E065533}"/>
              </a:ext>
            </a:extLst>
          </p:cNvPr>
          <p:cNvSpPr txBox="1"/>
          <p:nvPr/>
        </p:nvSpPr>
        <p:spPr>
          <a:xfrm>
            <a:off x="2483110" y="1143522"/>
            <a:ext cx="7225780" cy="461665"/>
          </a:xfrm>
          <a:prstGeom prst="rect">
            <a:avLst/>
          </a:prstGeom>
          <a:noFill/>
        </p:spPr>
        <p:txBody>
          <a:bodyPr wrap="square" rtlCol="0">
            <a:spAutoFit/>
          </a:bodyPr>
          <a:lstStyle/>
          <a:p>
            <a:pPr algn="ctr"/>
            <a:r>
              <a:rPr lang="en-US" sz="2400" i="1"/>
              <a:t>Step #5: The Mark Entry Interface</a:t>
            </a:r>
          </a:p>
        </p:txBody>
      </p:sp>
      <p:grpSp>
        <p:nvGrpSpPr>
          <p:cNvPr id="19" name="Group 18">
            <a:extLst>
              <a:ext uri="{FF2B5EF4-FFF2-40B4-BE49-F238E27FC236}">
                <a16:creationId xmlns:a16="http://schemas.microsoft.com/office/drawing/2014/main" id="{369FC669-ADF7-F741-BAEF-0A55C3B7735E}"/>
              </a:ext>
            </a:extLst>
          </p:cNvPr>
          <p:cNvGrpSpPr/>
          <p:nvPr/>
        </p:nvGrpSpPr>
        <p:grpSpPr>
          <a:xfrm>
            <a:off x="391886" y="6232318"/>
            <a:ext cx="11486242" cy="590638"/>
            <a:chOff x="0" y="145753"/>
            <a:chExt cx="11564256" cy="495652"/>
          </a:xfrm>
          <a:solidFill>
            <a:schemeClr val="accent6"/>
          </a:solidFill>
        </p:grpSpPr>
        <p:sp>
          <p:nvSpPr>
            <p:cNvPr id="20" name="Rounded Rectangle 19">
              <a:extLst>
                <a:ext uri="{FF2B5EF4-FFF2-40B4-BE49-F238E27FC236}">
                  <a16:creationId xmlns:a16="http://schemas.microsoft.com/office/drawing/2014/main" id="{DFE239B1-B271-4A4C-9914-7C58E735FCDB}"/>
                </a:ext>
              </a:extLst>
            </p:cNvPr>
            <p:cNvSpPr/>
            <p:nvPr/>
          </p:nvSpPr>
          <p:spPr>
            <a:xfrm>
              <a:off x="0" y="145753"/>
              <a:ext cx="11564256" cy="495652"/>
            </a:xfrm>
            <a:prstGeom prst="round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a:extLst>
                <a:ext uri="{FF2B5EF4-FFF2-40B4-BE49-F238E27FC236}">
                  <a16:creationId xmlns:a16="http://schemas.microsoft.com/office/drawing/2014/main" id="{AB881DFD-6BAA-ED43-9770-83A5582D3B52}"/>
                </a:ext>
              </a:extLst>
            </p:cNvPr>
            <p:cNvSpPr txBox="1"/>
            <p:nvPr/>
          </p:nvSpPr>
          <p:spPr>
            <a:xfrm>
              <a:off x="31070" y="183462"/>
              <a:ext cx="11502116" cy="426874"/>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t>Did you know?</a:t>
              </a:r>
              <a:br>
                <a:rPr lang="en-US" sz="1600" kern="1200" dirty="0"/>
              </a:br>
              <a:r>
                <a:rPr lang="en-US" sz="1600" kern="1200" dirty="0"/>
                <a:t>You can copy &amp; paste marks from Excel Sheet, and amend marks at any time until the Finalise Button is clicked. </a:t>
              </a:r>
              <a:endParaRPr lang="en-MY" sz="1600" kern="1200" dirty="0"/>
            </a:p>
          </p:txBody>
        </p:sp>
      </p:grpSp>
    </p:spTree>
    <p:extLst>
      <p:ext uri="{BB962C8B-B14F-4D97-AF65-F5344CB8AC3E}">
        <p14:creationId xmlns:p14="http://schemas.microsoft.com/office/powerpoint/2010/main" val="4261178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814FC-B379-F549-AC9F-5B086627250A}"/>
              </a:ext>
            </a:extLst>
          </p:cNvPr>
          <p:cNvSpPr>
            <a:spLocks noGrp="1"/>
          </p:cNvSpPr>
          <p:nvPr>
            <p:ph type="title"/>
          </p:nvPr>
        </p:nvSpPr>
        <p:spPr>
          <a:xfrm>
            <a:off x="868680" y="1719072"/>
            <a:ext cx="3103427" cy="3520440"/>
          </a:xfrm>
        </p:spPr>
        <p:txBody>
          <a:bodyPr anchor="t">
            <a:normAutofit/>
          </a:bodyPr>
          <a:lstStyle/>
          <a:p>
            <a:r>
              <a:rPr lang="en-US" sz="3600" dirty="0"/>
              <a:t>Do’s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BC915EE-FDD6-4F0B-8606-43E785F1006B}"/>
              </a:ext>
            </a:extLst>
          </p:cNvPr>
          <p:cNvGraphicFramePr>
            <a:graphicFrameLocks noGrp="1"/>
          </p:cNvGraphicFramePr>
          <p:nvPr>
            <p:ph idx="1"/>
            <p:extLst>
              <p:ext uri="{D42A27DB-BD31-4B8C-83A1-F6EECF244321}">
                <p14:modId xmlns:p14="http://schemas.microsoft.com/office/powerpoint/2010/main" val="1954811500"/>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64667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814FC-B379-F549-AC9F-5B086627250A}"/>
              </a:ext>
            </a:extLst>
          </p:cNvPr>
          <p:cNvSpPr>
            <a:spLocks noGrp="1"/>
          </p:cNvSpPr>
          <p:nvPr>
            <p:ph type="title"/>
          </p:nvPr>
        </p:nvSpPr>
        <p:spPr>
          <a:xfrm>
            <a:off x="868680" y="1719072"/>
            <a:ext cx="3103427" cy="3520440"/>
          </a:xfrm>
        </p:spPr>
        <p:txBody>
          <a:bodyPr anchor="t">
            <a:normAutofit/>
          </a:bodyPr>
          <a:lstStyle/>
          <a:p>
            <a:r>
              <a:rPr lang="en-US" sz="3600" dirty="0"/>
              <a:t>Don’ts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BC915EE-FDD6-4F0B-8606-43E785F1006B}"/>
              </a:ext>
            </a:extLst>
          </p:cNvPr>
          <p:cNvGraphicFramePr>
            <a:graphicFrameLocks noGrp="1"/>
          </p:cNvGraphicFramePr>
          <p:nvPr>
            <p:ph idx="1"/>
            <p:extLst>
              <p:ext uri="{D42A27DB-BD31-4B8C-83A1-F6EECF244321}">
                <p14:modId xmlns:p14="http://schemas.microsoft.com/office/powerpoint/2010/main" val="88460500"/>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73076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938325-4D98-4608-9999-0EC719436A50}"/>
              </a:ext>
            </a:extLst>
          </p:cNvPr>
          <p:cNvPicPr>
            <a:picLocks noChangeAspect="1"/>
          </p:cNvPicPr>
          <p:nvPr/>
        </p:nvPicPr>
        <p:blipFill rotWithShape="1">
          <a:blip r:embed="rId3"/>
          <a:srcRect l="13416" r="-1" b="-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B0269F-AE21-8841-A924-C08EE1A5DD9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Let’s go for a Tour on this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 up of a sign&#10;&#10;Description automatically generated">
            <a:extLst>
              <a:ext uri="{FF2B5EF4-FFF2-40B4-BE49-F238E27FC236}">
                <a16:creationId xmlns:a16="http://schemas.microsoft.com/office/drawing/2014/main" id="{1987081E-FC36-9C4C-9C39-F66C83B15CA5}"/>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Lst>
          </a:blip>
          <a:stretch>
            <a:fillRect/>
          </a:stretch>
        </p:blipFill>
        <p:spPr>
          <a:xfrm>
            <a:off x="131850" y="692467"/>
            <a:ext cx="3890801" cy="1073108"/>
          </a:xfrm>
          <a:prstGeom prst="rect">
            <a:avLst/>
          </a:prstGeom>
        </p:spPr>
      </p:pic>
    </p:spTree>
    <p:extLst>
      <p:ext uri="{BB962C8B-B14F-4D97-AF65-F5344CB8AC3E}">
        <p14:creationId xmlns:p14="http://schemas.microsoft.com/office/powerpoint/2010/main" val="425256030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4" descr="Birthday objects on a table">
            <a:extLst>
              <a:ext uri="{FF2B5EF4-FFF2-40B4-BE49-F238E27FC236}">
                <a16:creationId xmlns:a16="http://schemas.microsoft.com/office/drawing/2014/main" id="{54ED4AA5-D64C-4B2B-A6E4-B082C20B7F6D}"/>
              </a:ext>
            </a:extLst>
          </p:cNvPr>
          <p:cNvPicPr>
            <a:picLocks noChangeAspect="1"/>
          </p:cNvPicPr>
          <p:nvPr/>
        </p:nvPicPr>
        <p:blipFill>
          <a:blip r:embed="rId3"/>
          <a:srcRect l="18400" r="18400"/>
          <a:stretch/>
        </p:blipFill>
        <p:spPr>
          <a:xfrm>
            <a:off x="3523488" y="10"/>
            <a:ext cx="8668512" cy="6857990"/>
          </a:xfrm>
          <a:prstGeom prst="rect">
            <a:avLst/>
          </a:prstGeom>
        </p:spPr>
      </p:pic>
      <p:sp>
        <p:nvSpPr>
          <p:cNvPr id="37"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DBBDFC-356A-524C-BE16-5572168E07EC}"/>
              </a:ext>
            </a:extLst>
          </p:cNvPr>
          <p:cNvSpPr>
            <a:spLocks noGrp="1"/>
          </p:cNvSpPr>
          <p:nvPr>
            <p:ph type="title"/>
          </p:nvPr>
        </p:nvSpPr>
        <p:spPr>
          <a:xfrm>
            <a:off x="477981" y="1122363"/>
            <a:ext cx="4074730" cy="3204134"/>
          </a:xfrm>
        </p:spPr>
        <p:txBody>
          <a:bodyPr vert="horz" lIns="91440" tIns="45720" rIns="91440" bIns="45720" rtlCol="0" anchor="b">
            <a:normAutofit/>
          </a:bodyPr>
          <a:lstStyle/>
          <a:p>
            <a:r>
              <a:rPr lang="en-US" sz="4800" dirty="0"/>
              <a:t>Hold on!</a:t>
            </a:r>
            <a:br>
              <a:rPr lang="en-US" sz="4800" dirty="0"/>
            </a:br>
            <a:r>
              <a:rPr lang="en-US" sz="4800" dirty="0"/>
              <a:t>Don’t go away just yet</a:t>
            </a:r>
          </a:p>
        </p:txBody>
      </p:sp>
      <p:sp>
        <p:nvSpPr>
          <p:cNvPr id="38"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3D07324-6958-3A48-816D-D653B5F4AB7A}"/>
              </a:ext>
            </a:extLst>
          </p:cNvPr>
          <p:cNvSpPr txBox="1"/>
          <p:nvPr/>
        </p:nvSpPr>
        <p:spPr>
          <a:xfrm>
            <a:off x="415247" y="4785631"/>
            <a:ext cx="4217886" cy="369332"/>
          </a:xfrm>
          <a:prstGeom prst="rect">
            <a:avLst/>
          </a:prstGeom>
          <a:noFill/>
        </p:spPr>
        <p:txBody>
          <a:bodyPr wrap="none" rtlCol="0">
            <a:spAutoFit/>
          </a:bodyPr>
          <a:lstStyle/>
          <a:p>
            <a:r>
              <a:rPr lang="en-US" dirty="0"/>
              <a:t>We all know there are tons of Slides </a:t>
            </a:r>
            <a:r>
              <a:rPr lang="en-US" dirty="0">
                <a:sym typeface="Wingdings" pitchFamily="2" charset="2"/>
              </a:rPr>
              <a:t>:D</a:t>
            </a:r>
            <a:endParaRPr lang="en-US" dirty="0"/>
          </a:p>
        </p:txBody>
      </p:sp>
      <p:pic>
        <p:nvPicPr>
          <p:cNvPr id="40" name="Picture 39" descr="A close up of a sign&#10;&#10;Description automatically generated">
            <a:extLst>
              <a:ext uri="{FF2B5EF4-FFF2-40B4-BE49-F238E27FC236}">
                <a16:creationId xmlns:a16="http://schemas.microsoft.com/office/drawing/2014/main" id="{4AABB5DE-1311-6648-9DF7-22442F82615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Lst>
          </a:blip>
          <a:stretch>
            <a:fillRect/>
          </a:stretch>
        </p:blipFill>
        <p:spPr>
          <a:xfrm>
            <a:off x="166098" y="769523"/>
            <a:ext cx="3890801" cy="1073108"/>
          </a:xfrm>
          <a:prstGeom prst="rect">
            <a:avLst/>
          </a:prstGeom>
        </p:spPr>
      </p:pic>
    </p:spTree>
    <p:extLst>
      <p:ext uri="{BB962C8B-B14F-4D97-AF65-F5344CB8AC3E}">
        <p14:creationId xmlns:p14="http://schemas.microsoft.com/office/powerpoint/2010/main" val="42800872"/>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1BF1BB-B5CD-45E0-BF5C-18837D03C01C}"/>
              </a:ext>
            </a:extLst>
          </p:cNvPr>
          <p:cNvPicPr>
            <a:picLocks noChangeAspect="1"/>
          </p:cNvPicPr>
          <p:nvPr/>
        </p:nvPicPr>
        <p:blipFill>
          <a:blip r:embed="rId3">
            <a:extLst>
              <a:ext uri="{837473B0-CC2E-450A-ABE3-18F120FF3D39}">
                <a1611:picAttrSrcUrl xmlns:a1611="http://schemas.microsoft.com/office/drawing/2016/11/main" r:id="rId4"/>
              </a:ext>
            </a:extLst>
          </a:blip>
          <a:srcRect l="7867" r="7867"/>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A9D5B2-BD11-4D41-9CC4-1A2F715DA0D0}"/>
              </a:ext>
            </a:extLst>
          </p:cNvPr>
          <p:cNvSpPr>
            <a:spLocks noGrp="1"/>
          </p:cNvSpPr>
          <p:nvPr>
            <p:ph type="title"/>
          </p:nvPr>
        </p:nvSpPr>
        <p:spPr>
          <a:xfrm>
            <a:off x="118386" y="985374"/>
            <a:ext cx="8860775" cy="644157"/>
          </a:xfrm>
        </p:spPr>
        <p:txBody>
          <a:bodyPr vert="horz" lIns="91440" tIns="45720" rIns="91440" bIns="45720" rtlCol="0" anchor="b">
            <a:normAutofit fontScale="90000"/>
          </a:bodyPr>
          <a:lstStyle/>
          <a:p>
            <a:r>
              <a:rPr lang="en-US" sz="4800" dirty="0"/>
              <a:t>Do you have any question?</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B7F6C84-75B1-3D4C-BA10-7C9DD58ACE0C}"/>
              </a:ext>
            </a:extLst>
          </p:cNvPr>
          <p:cNvSpPr txBox="1"/>
          <p:nvPr/>
        </p:nvSpPr>
        <p:spPr>
          <a:xfrm>
            <a:off x="551722" y="3287316"/>
            <a:ext cx="4259301" cy="923330"/>
          </a:xfrm>
          <a:prstGeom prst="rect">
            <a:avLst/>
          </a:prstGeom>
          <a:noFill/>
        </p:spPr>
        <p:txBody>
          <a:bodyPr wrap="square" lIns="91440" tIns="45720" rIns="91440" bIns="45720" rtlCol="0" anchor="t">
            <a:spAutoFit/>
          </a:bodyPr>
          <a:lstStyle/>
          <a:p>
            <a:r>
              <a:rPr lang="en-US" dirty="0"/>
              <a:t>Yes, we heard you. Now is the time! </a:t>
            </a:r>
            <a:endParaRPr lang="en-US"/>
          </a:p>
          <a:p>
            <a:endParaRPr lang="en-US"/>
          </a:p>
          <a:p>
            <a:r>
              <a:rPr lang="en-US" dirty="0"/>
              <a:t>Q &amp; A Section</a:t>
            </a:r>
          </a:p>
        </p:txBody>
      </p:sp>
      <p:pic>
        <p:nvPicPr>
          <p:cNvPr id="14" name="Picture 13" descr="A close up of a sign&#10;&#10;Description automatically generated">
            <a:extLst>
              <a:ext uri="{FF2B5EF4-FFF2-40B4-BE49-F238E27FC236}">
                <a16:creationId xmlns:a16="http://schemas.microsoft.com/office/drawing/2014/main" id="{E49E8286-0221-D94D-B666-271B36D26DA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400000"/>
                    </a14:imgEffect>
                  </a14:imgLayer>
                </a14:imgProps>
              </a:ext>
            </a:extLst>
          </a:blip>
          <a:stretch>
            <a:fillRect/>
          </a:stretch>
        </p:blipFill>
        <p:spPr>
          <a:xfrm>
            <a:off x="8102884" y="5632624"/>
            <a:ext cx="3890801" cy="1073108"/>
          </a:xfrm>
          <a:prstGeom prst="rect">
            <a:avLst/>
          </a:prstGeom>
        </p:spPr>
      </p:pic>
    </p:spTree>
    <p:extLst>
      <p:ext uri="{BB962C8B-B14F-4D97-AF65-F5344CB8AC3E}">
        <p14:creationId xmlns:p14="http://schemas.microsoft.com/office/powerpoint/2010/main" val="10781457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4">
            <a:extLst>
              <a:ext uri="{FF2B5EF4-FFF2-40B4-BE49-F238E27FC236}">
                <a16:creationId xmlns:a16="http://schemas.microsoft.com/office/drawing/2014/main" id="{ABC36061-4843-43B6-B661-F195B7B86653}"/>
              </a:ext>
            </a:extLst>
          </p:cNvPr>
          <p:cNvPicPr>
            <a:picLocks noChangeAspect="1"/>
          </p:cNvPicPr>
          <p:nvPr/>
        </p:nvPicPr>
        <p:blipFill rotWithShape="1">
          <a:blip r:embed="rId3"/>
          <a:srcRect l="22895" r="2" b="2"/>
          <a:stretch/>
        </p:blipFill>
        <p:spPr>
          <a:xfrm>
            <a:off x="3523488" y="10"/>
            <a:ext cx="8668512" cy="6857990"/>
          </a:xfrm>
          <a:prstGeom prst="rect">
            <a:avLst/>
          </a:prstGeom>
        </p:spPr>
      </p:pic>
      <p:sp>
        <p:nvSpPr>
          <p:cNvPr id="32"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EF06FB-86D5-C843-8FD0-976DC5AAEF00}"/>
              </a:ext>
            </a:extLst>
          </p:cNvPr>
          <p:cNvSpPr>
            <a:spLocks noGrp="1"/>
          </p:cNvSpPr>
          <p:nvPr>
            <p:ph type="title"/>
          </p:nvPr>
        </p:nvSpPr>
        <p:spPr>
          <a:xfrm>
            <a:off x="477981" y="3656655"/>
            <a:ext cx="4023360" cy="849640"/>
          </a:xfrm>
        </p:spPr>
        <p:txBody>
          <a:bodyPr vert="horz" lIns="91440" tIns="45720" rIns="91440" bIns="45720" rtlCol="0" anchor="b">
            <a:normAutofit/>
          </a:bodyPr>
          <a:lstStyle/>
          <a:p>
            <a:r>
              <a:rPr lang="en-US" sz="4800"/>
              <a:t>Thank you :)</a:t>
            </a:r>
          </a:p>
        </p:txBody>
      </p:sp>
      <p:sp>
        <p:nvSpPr>
          <p:cNvPr id="33"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1A0E25-58DC-8042-A8E4-ACBCF68CEAFC}"/>
              </a:ext>
            </a:extLst>
          </p:cNvPr>
          <p:cNvSpPr txBox="1"/>
          <p:nvPr/>
        </p:nvSpPr>
        <p:spPr>
          <a:xfrm>
            <a:off x="477982" y="4694193"/>
            <a:ext cx="6086456" cy="830997"/>
          </a:xfrm>
          <a:prstGeom prst="rect">
            <a:avLst/>
          </a:prstGeom>
          <a:noFill/>
        </p:spPr>
        <p:txBody>
          <a:bodyPr wrap="square" lIns="91440" tIns="45720" rIns="91440" bIns="45720" rtlCol="0" anchor="t">
            <a:spAutoFit/>
          </a:bodyPr>
          <a:lstStyle/>
          <a:p>
            <a:r>
              <a:rPr lang="en-US" sz="2400" i="1">
                <a:solidFill>
                  <a:srgbClr val="FFFF00"/>
                </a:solidFill>
              </a:rPr>
              <a:t>Having an issue?</a:t>
            </a:r>
            <a:br>
              <a:rPr lang="en-US" sz="2400" i="1">
                <a:solidFill>
                  <a:srgbClr val="FFFF00"/>
                </a:solidFill>
              </a:rPr>
            </a:br>
            <a:r>
              <a:rPr lang="en-US" sz="2400">
                <a:solidFill>
                  <a:srgbClr val="FFFF00"/>
                </a:solidFill>
              </a:rPr>
              <a:t>  Just Email us at: </a:t>
            </a:r>
            <a:r>
              <a:rPr lang="en-US" sz="2400" b="1">
                <a:solidFill>
                  <a:srgbClr val="FFFF00"/>
                </a:solidFill>
              </a:rPr>
              <a:t>assist@apu.edu.my</a:t>
            </a:r>
          </a:p>
        </p:txBody>
      </p:sp>
      <p:pic>
        <p:nvPicPr>
          <p:cNvPr id="36" name="Picture 35" descr="A close up of a sign&#10;&#10;Description automatically generated">
            <a:extLst>
              <a:ext uri="{FF2B5EF4-FFF2-40B4-BE49-F238E27FC236}">
                <a16:creationId xmlns:a16="http://schemas.microsoft.com/office/drawing/2014/main" id="{E08629A5-2A4D-9242-9E46-EE4E1A63727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Lst>
          </a:blip>
          <a:stretch>
            <a:fillRect/>
          </a:stretch>
        </p:blipFill>
        <p:spPr>
          <a:xfrm>
            <a:off x="123289" y="769523"/>
            <a:ext cx="3890801" cy="1073108"/>
          </a:xfrm>
          <a:prstGeom prst="rect">
            <a:avLst/>
          </a:prstGeom>
        </p:spPr>
      </p:pic>
    </p:spTree>
    <p:extLst>
      <p:ext uri="{BB962C8B-B14F-4D97-AF65-F5344CB8AC3E}">
        <p14:creationId xmlns:p14="http://schemas.microsoft.com/office/powerpoint/2010/main" val="26726339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6">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803CF-771F-2D4C-8883-EA38E84D433B}"/>
              </a:ext>
            </a:extLst>
          </p:cNvPr>
          <p:cNvSpPr>
            <a:spLocks noGrp="1"/>
          </p:cNvSpPr>
          <p:nvPr>
            <p:ph type="title"/>
          </p:nvPr>
        </p:nvSpPr>
        <p:spPr>
          <a:xfrm>
            <a:off x="655320" y="429030"/>
            <a:ext cx="2834640" cy="5457589"/>
          </a:xfrm>
        </p:spPr>
        <p:txBody>
          <a:bodyPr anchor="ctr">
            <a:normAutofit/>
          </a:bodyPr>
          <a:lstStyle/>
          <a:p>
            <a:r>
              <a:rPr lang="en-US"/>
              <a:t>Tickets received by far</a:t>
            </a:r>
            <a:endParaRPr lang="en-US" dirty="0"/>
          </a:p>
        </p:txBody>
      </p:sp>
      <p:sp>
        <p:nvSpPr>
          <p:cNvPr id="43" name="Rectangle 28">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30">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6">
            <a:extLst>
              <a:ext uri="{FF2B5EF4-FFF2-40B4-BE49-F238E27FC236}">
                <a16:creationId xmlns:a16="http://schemas.microsoft.com/office/drawing/2014/main" id="{2CF980CC-92F0-8A47-89FC-E4406B570EA6}"/>
              </a:ext>
            </a:extLst>
          </p:cNvPr>
          <p:cNvGraphicFramePr>
            <a:graphicFrameLocks noGrp="1"/>
          </p:cNvGraphicFramePr>
          <p:nvPr>
            <p:ph idx="1"/>
            <p:extLst>
              <p:ext uri="{D42A27DB-BD31-4B8C-83A1-F6EECF244321}">
                <p14:modId xmlns:p14="http://schemas.microsoft.com/office/powerpoint/2010/main" val="2183222643"/>
              </p:ext>
            </p:extLst>
          </p:nvPr>
        </p:nvGraphicFramePr>
        <p:xfrm>
          <a:off x="4041648" y="429030"/>
          <a:ext cx="7452360" cy="5459706"/>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84408FC7-A341-1F4E-8159-4BF39DCA9B21}"/>
              </a:ext>
            </a:extLst>
          </p:cNvPr>
          <p:cNvSpPr/>
          <p:nvPr/>
        </p:nvSpPr>
        <p:spPr>
          <a:xfrm>
            <a:off x="655320" y="4041434"/>
            <a:ext cx="1911036" cy="369332"/>
          </a:xfrm>
          <a:prstGeom prst="rect">
            <a:avLst/>
          </a:prstGeom>
        </p:spPr>
        <p:txBody>
          <a:bodyPr wrap="none">
            <a:spAutoFit/>
          </a:bodyPr>
          <a:lstStyle/>
          <a:p>
            <a:r>
              <a:rPr lang="en-US" i="1" dirty="0"/>
              <a:t>By M. Reza Ganji</a:t>
            </a:r>
          </a:p>
        </p:txBody>
      </p:sp>
    </p:spTree>
    <p:extLst>
      <p:ext uri="{BB962C8B-B14F-4D97-AF65-F5344CB8AC3E}">
        <p14:creationId xmlns:p14="http://schemas.microsoft.com/office/powerpoint/2010/main" val="93206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a:extLst>
              <a:ext uri="{FF2B5EF4-FFF2-40B4-BE49-F238E27FC236}">
                <a16:creationId xmlns:a16="http://schemas.microsoft.com/office/drawing/2014/main" id="{C9B5A913-B954-4500-9AC8-96216C47D0BD}"/>
              </a:ext>
            </a:extLst>
          </p:cNvPr>
          <p:cNvPicPr>
            <a:picLocks noChangeAspect="1"/>
          </p:cNvPicPr>
          <p:nvPr/>
        </p:nvPicPr>
        <p:blipFill rotWithShape="1">
          <a:blip r:embed="rId3"/>
          <a:srcRect l="15618" r="-1" b="-1"/>
          <a:stretch/>
        </p:blipFill>
        <p:spPr>
          <a:xfrm>
            <a:off x="3522468" y="10"/>
            <a:ext cx="8669532" cy="6857990"/>
          </a:xfrm>
          <a:prstGeom prst="rect">
            <a:avLst/>
          </a:prstGeom>
        </p:spPr>
      </p:pic>
      <p:sp>
        <p:nvSpPr>
          <p:cNvPr id="25" name="Rectangle 10">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CB23C3-307A-FC45-9F7D-6DA6AB3593E2}"/>
              </a:ext>
            </a:extLst>
          </p:cNvPr>
          <p:cNvSpPr>
            <a:spLocks noGrp="1"/>
          </p:cNvSpPr>
          <p:nvPr>
            <p:ph type="title"/>
          </p:nvPr>
        </p:nvSpPr>
        <p:spPr>
          <a:xfrm>
            <a:off x="371094" y="1161288"/>
            <a:ext cx="3438144" cy="1124712"/>
          </a:xfrm>
        </p:spPr>
        <p:txBody>
          <a:bodyPr anchor="b">
            <a:normAutofit/>
          </a:bodyPr>
          <a:lstStyle/>
          <a:p>
            <a:r>
              <a:rPr lang="en-US" sz="2800" dirty="0"/>
              <a:t>Before we start</a:t>
            </a:r>
          </a:p>
        </p:txBody>
      </p:sp>
      <p:sp>
        <p:nvSpPr>
          <p:cNvPr id="26"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A389E0-A5C4-1E43-B2A9-44762DECC0A5}"/>
              </a:ext>
            </a:extLst>
          </p:cNvPr>
          <p:cNvSpPr>
            <a:spLocks noGrp="1"/>
          </p:cNvSpPr>
          <p:nvPr>
            <p:ph idx="1"/>
          </p:nvPr>
        </p:nvSpPr>
        <p:spPr>
          <a:xfrm>
            <a:off x="371094" y="2718054"/>
            <a:ext cx="3438906" cy="3207258"/>
          </a:xfrm>
        </p:spPr>
        <p:txBody>
          <a:bodyPr anchor="t">
            <a:normAutofit/>
          </a:bodyPr>
          <a:lstStyle/>
          <a:p>
            <a:pPr>
              <a:lnSpc>
                <a:spcPct val="100000"/>
              </a:lnSpc>
            </a:pPr>
            <a:r>
              <a:rPr lang="en-US" sz="1600" dirty="0"/>
              <a:t>Thank you for being a part of us throughout the entire journey of OBE till today. </a:t>
            </a:r>
          </a:p>
          <a:p>
            <a:pPr>
              <a:lnSpc>
                <a:spcPct val="100000"/>
              </a:lnSpc>
            </a:pPr>
            <a:r>
              <a:rPr lang="en-US" sz="1600" dirty="0"/>
              <a:t>Some images in this Slide are licensed under Creative Commons. </a:t>
            </a:r>
          </a:p>
          <a:p>
            <a:pPr>
              <a:lnSpc>
                <a:spcPct val="100000"/>
              </a:lnSpc>
            </a:pPr>
            <a:r>
              <a:rPr lang="en-US" sz="1600" dirty="0"/>
              <a:t>This briefing was arranged by Centre of Technology &amp; Innovation (CTI). All of us at CTI value all the countless efforts done by all the Lecturers. </a:t>
            </a:r>
          </a:p>
        </p:txBody>
      </p:sp>
      <p:pic>
        <p:nvPicPr>
          <p:cNvPr id="28" name="Picture 27" descr="A close up of a sign&#10;&#10;Description automatically generated">
            <a:extLst>
              <a:ext uri="{FF2B5EF4-FFF2-40B4-BE49-F238E27FC236}">
                <a16:creationId xmlns:a16="http://schemas.microsoft.com/office/drawing/2014/main" id="{660E77C3-DEBD-2041-9EA7-A5B30F12FFD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Lst>
          </a:blip>
          <a:stretch>
            <a:fillRect/>
          </a:stretch>
        </p:blipFill>
        <p:spPr>
          <a:xfrm>
            <a:off x="8102884" y="5632624"/>
            <a:ext cx="3890801" cy="1073108"/>
          </a:xfrm>
          <a:prstGeom prst="rect">
            <a:avLst/>
          </a:prstGeom>
        </p:spPr>
      </p:pic>
    </p:spTree>
    <p:extLst>
      <p:ext uri="{BB962C8B-B14F-4D97-AF65-F5344CB8AC3E}">
        <p14:creationId xmlns:p14="http://schemas.microsoft.com/office/powerpoint/2010/main" val="41811514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AC4D1-7BEE-9D4B-84B0-DC5715D4CE4A}"/>
              </a:ext>
            </a:extLst>
          </p:cNvPr>
          <p:cNvSpPr>
            <a:spLocks noGrp="1"/>
          </p:cNvSpPr>
          <p:nvPr>
            <p:ph type="title"/>
          </p:nvPr>
        </p:nvSpPr>
        <p:spPr>
          <a:xfrm>
            <a:off x="841248" y="426720"/>
            <a:ext cx="10506456" cy="1919141"/>
          </a:xfrm>
        </p:spPr>
        <p:txBody>
          <a:bodyPr anchor="b">
            <a:normAutofit/>
          </a:bodyPr>
          <a:lstStyle/>
          <a:p>
            <a:r>
              <a:rPr lang="en-US" sz="6000" dirty="0"/>
              <a:t>Briefing Outcomes</a:t>
            </a:r>
          </a:p>
        </p:txBody>
      </p:sp>
      <p:sp>
        <p:nvSpPr>
          <p:cNvPr id="6"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4B5EAC-E9E9-1949-8A13-FC3DB41F9B90}"/>
              </a:ext>
            </a:extLst>
          </p:cNvPr>
          <p:cNvSpPr>
            <a:spLocks noGrp="1"/>
          </p:cNvSpPr>
          <p:nvPr>
            <p:ph idx="1"/>
          </p:nvPr>
        </p:nvSpPr>
        <p:spPr>
          <a:xfrm>
            <a:off x="841248" y="3337269"/>
            <a:ext cx="10509504" cy="2905686"/>
          </a:xfrm>
        </p:spPr>
        <p:txBody>
          <a:bodyPr vert="horz" lIns="91440" tIns="45720" rIns="91440" bIns="45720" rtlCol="0" anchor="t">
            <a:normAutofit/>
          </a:bodyPr>
          <a:lstStyle/>
          <a:p>
            <a:r>
              <a:rPr lang="en-US" sz="2000" dirty="0"/>
              <a:t>You will be exposed to the Do’s and the Don’ts in OBE.</a:t>
            </a:r>
            <a:endParaRPr lang="en-US" sz="2000" b="1" dirty="0"/>
          </a:p>
          <a:p>
            <a:r>
              <a:rPr lang="en-US" sz="2000" dirty="0"/>
              <a:t>You will be brought for a Tour around the entire system.</a:t>
            </a:r>
          </a:p>
          <a:p>
            <a:endParaRPr lang="en-US" sz="2000" dirty="0"/>
          </a:p>
        </p:txBody>
      </p:sp>
      <p:sp>
        <p:nvSpPr>
          <p:cNvPr id="21" name="TextBox 20">
            <a:extLst>
              <a:ext uri="{FF2B5EF4-FFF2-40B4-BE49-F238E27FC236}">
                <a16:creationId xmlns:a16="http://schemas.microsoft.com/office/drawing/2014/main" id="{E4338E91-04A9-B646-AC50-0A4F967B31C5}"/>
              </a:ext>
            </a:extLst>
          </p:cNvPr>
          <p:cNvSpPr txBox="1"/>
          <p:nvPr/>
        </p:nvSpPr>
        <p:spPr>
          <a:xfrm>
            <a:off x="868680" y="2252922"/>
            <a:ext cx="1570366" cy="369332"/>
          </a:xfrm>
          <a:prstGeom prst="rect">
            <a:avLst/>
          </a:prstGeom>
          <a:noFill/>
        </p:spPr>
        <p:txBody>
          <a:bodyPr wrap="none" rtlCol="0">
            <a:spAutoFit/>
          </a:bodyPr>
          <a:lstStyle/>
          <a:p>
            <a:r>
              <a:rPr lang="en-US" i="1" dirty="0"/>
              <a:t>By Mrs. Kwan</a:t>
            </a:r>
          </a:p>
        </p:txBody>
      </p:sp>
    </p:spTree>
    <p:extLst>
      <p:ext uri="{BB962C8B-B14F-4D97-AF65-F5344CB8AC3E}">
        <p14:creationId xmlns:p14="http://schemas.microsoft.com/office/powerpoint/2010/main" val="413609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7EDC6D-4AF3-449C-BD84-08CBAB95B3F7}"/>
              </a:ext>
            </a:extLst>
          </p:cNvPr>
          <p:cNvPicPr>
            <a:picLocks noChangeAspect="1"/>
          </p:cNvPicPr>
          <p:nvPr/>
        </p:nvPicPr>
        <p:blipFill>
          <a:blip r:embed="rId2">
            <a:extLst>
              <a:ext uri="{837473B0-CC2E-450A-ABE3-18F120FF3D39}">
                <a1611:picAttrSrcUrl xmlns:a1611="http://schemas.microsoft.com/office/drawing/2016/11/main" r:id="rId3"/>
              </a:ext>
            </a:extLst>
          </a:blip>
          <a:srcRect l="7798" r="7798"/>
          <a:stretch/>
        </p:blipFill>
        <p:spPr>
          <a:xfrm>
            <a:off x="3523488" y="10"/>
            <a:ext cx="8668512" cy="6857990"/>
          </a:xfrm>
          <a:prstGeom prst="rect">
            <a:avLst/>
          </a:prstGeom>
        </p:spPr>
      </p:pic>
      <p:sp>
        <p:nvSpPr>
          <p:cNvPr id="30" name="Rectangle 29">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0CB30A-FC95-2247-B8EA-06CB561B5F8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Now, let’s jump right in!</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4516CC3-E7C6-304A-BC0F-EB4C84C25AB8}"/>
              </a:ext>
            </a:extLst>
          </p:cNvPr>
          <p:cNvSpPr txBox="1"/>
          <p:nvPr/>
        </p:nvSpPr>
        <p:spPr>
          <a:xfrm>
            <a:off x="578652" y="4739912"/>
            <a:ext cx="2806574" cy="369332"/>
          </a:xfrm>
          <a:prstGeom prst="rect">
            <a:avLst/>
          </a:prstGeom>
          <a:noFill/>
        </p:spPr>
        <p:txBody>
          <a:bodyPr wrap="square" rtlCol="0">
            <a:spAutoFit/>
          </a:bodyPr>
          <a:lstStyle/>
          <a:p>
            <a:r>
              <a:rPr lang="en-US" i="1" dirty="0"/>
              <a:t>By Raeveen Pasupathy</a:t>
            </a:r>
          </a:p>
        </p:txBody>
      </p:sp>
      <p:pic>
        <p:nvPicPr>
          <p:cNvPr id="22" name="Picture 21" descr="A close up of a sign&#10;&#10;Description automatically generated">
            <a:extLst>
              <a:ext uri="{FF2B5EF4-FFF2-40B4-BE49-F238E27FC236}">
                <a16:creationId xmlns:a16="http://schemas.microsoft.com/office/drawing/2014/main" id="{A8C81200-073B-D44B-B18C-61855FDE5A7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Lst>
          </a:blip>
          <a:stretch>
            <a:fillRect/>
          </a:stretch>
        </p:blipFill>
        <p:spPr>
          <a:xfrm>
            <a:off x="8102884" y="5632624"/>
            <a:ext cx="3890801" cy="1073108"/>
          </a:xfrm>
          <a:prstGeom prst="rect">
            <a:avLst/>
          </a:prstGeom>
        </p:spPr>
      </p:pic>
    </p:spTree>
    <p:extLst>
      <p:ext uri="{BB962C8B-B14F-4D97-AF65-F5344CB8AC3E}">
        <p14:creationId xmlns:p14="http://schemas.microsoft.com/office/powerpoint/2010/main" val="14139165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5954F66B-3BF3-4495-BAEE-BEB2B018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7B413-6636-8841-AD33-0553806BB05D}"/>
              </a:ext>
            </a:extLst>
          </p:cNvPr>
          <p:cNvSpPr>
            <a:spLocks noGrp="1"/>
          </p:cNvSpPr>
          <p:nvPr>
            <p:ph type="title"/>
          </p:nvPr>
        </p:nvSpPr>
        <p:spPr>
          <a:xfrm>
            <a:off x="5296874" y="1076324"/>
            <a:ext cx="6272784" cy="1535051"/>
          </a:xfrm>
        </p:spPr>
        <p:txBody>
          <a:bodyPr anchor="b">
            <a:normAutofit/>
          </a:bodyPr>
          <a:lstStyle/>
          <a:p>
            <a:r>
              <a:rPr lang="en-US" sz="5200"/>
              <a:t>Recommended</a:t>
            </a:r>
            <a:r>
              <a:rPr lang="en-US" sz="5200" dirty="0"/>
              <a:t> Browser</a:t>
            </a:r>
          </a:p>
        </p:txBody>
      </p:sp>
      <p:pic>
        <p:nvPicPr>
          <p:cNvPr id="7" name="Graphic 6" descr="Browser window with solid fill">
            <a:extLst>
              <a:ext uri="{FF2B5EF4-FFF2-40B4-BE49-F238E27FC236}">
                <a16:creationId xmlns:a16="http://schemas.microsoft.com/office/drawing/2014/main" id="{239DFD2E-0630-4D13-BC30-62998E73D2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 y="1283758"/>
            <a:ext cx="4217332" cy="4217332"/>
          </a:xfrm>
          <a:prstGeom prst="rect">
            <a:avLst/>
          </a:prstGeom>
        </p:spPr>
      </p:pic>
      <p:sp>
        <p:nvSpPr>
          <p:cNvPr id="49" name="Rectangle 4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34618"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924"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A5C4E2-DCDB-5148-848F-49C755769249}"/>
              </a:ext>
            </a:extLst>
          </p:cNvPr>
          <p:cNvSpPr>
            <a:spLocks noGrp="1"/>
          </p:cNvSpPr>
          <p:nvPr>
            <p:ph idx="1"/>
          </p:nvPr>
        </p:nvSpPr>
        <p:spPr>
          <a:xfrm>
            <a:off x="5296874" y="3351276"/>
            <a:ext cx="6272784" cy="1200863"/>
          </a:xfrm>
        </p:spPr>
        <p:txBody>
          <a:bodyPr>
            <a:normAutofit/>
          </a:bodyPr>
          <a:lstStyle/>
          <a:p>
            <a:r>
              <a:rPr lang="en-US" sz="1800" dirty="0"/>
              <a:t>Google Chrome</a:t>
            </a:r>
          </a:p>
          <a:p>
            <a:r>
              <a:rPr lang="en-US" sz="1800" dirty="0"/>
              <a:t>Mozilla Firefox</a:t>
            </a:r>
          </a:p>
        </p:txBody>
      </p:sp>
      <p:sp>
        <p:nvSpPr>
          <p:cNvPr id="4" name="TextBox 3">
            <a:extLst>
              <a:ext uri="{FF2B5EF4-FFF2-40B4-BE49-F238E27FC236}">
                <a16:creationId xmlns:a16="http://schemas.microsoft.com/office/drawing/2014/main" id="{732A293B-4D1C-3640-982C-88F9F37C7711}"/>
              </a:ext>
            </a:extLst>
          </p:cNvPr>
          <p:cNvSpPr txBox="1"/>
          <p:nvPr/>
        </p:nvSpPr>
        <p:spPr>
          <a:xfrm>
            <a:off x="5306092" y="4764920"/>
            <a:ext cx="6715579" cy="923330"/>
          </a:xfrm>
          <a:prstGeom prst="rect">
            <a:avLst/>
          </a:prstGeom>
          <a:noFill/>
        </p:spPr>
        <p:txBody>
          <a:bodyPr wrap="square" lIns="91440" tIns="45720" rIns="91440" bIns="45720" rtlCol="0" anchor="t">
            <a:spAutoFit/>
          </a:bodyPr>
          <a:lstStyle/>
          <a:p>
            <a:r>
              <a:rPr lang="en-US" b="1" dirty="0"/>
              <a:t>NOTE: </a:t>
            </a:r>
            <a:br>
              <a:rPr lang="en-US" dirty="0"/>
            </a:br>
            <a:r>
              <a:rPr lang="en-US" dirty="0"/>
              <a:t>Usage of Microsoft Edge or Internet Explorer is not </a:t>
            </a:r>
            <a:r>
              <a:rPr lang="en-US"/>
              <a:t>recommended</a:t>
            </a:r>
            <a:r>
              <a:rPr lang="en-US" dirty="0"/>
              <a:t>.</a:t>
            </a:r>
            <a:endParaRPr lang="en-US" b="1" dirty="0"/>
          </a:p>
        </p:txBody>
      </p:sp>
    </p:spTree>
    <p:extLst>
      <p:ext uri="{BB962C8B-B14F-4D97-AF65-F5344CB8AC3E}">
        <p14:creationId xmlns:p14="http://schemas.microsoft.com/office/powerpoint/2010/main" val="57176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5954F66B-3BF3-4495-BAEE-BEB2B018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7B413-6636-8841-AD33-0553806BB05D}"/>
              </a:ext>
            </a:extLst>
          </p:cNvPr>
          <p:cNvSpPr>
            <a:spLocks noGrp="1"/>
          </p:cNvSpPr>
          <p:nvPr>
            <p:ph type="title"/>
          </p:nvPr>
        </p:nvSpPr>
        <p:spPr>
          <a:xfrm>
            <a:off x="5296874" y="1076324"/>
            <a:ext cx="6272784" cy="1535051"/>
          </a:xfrm>
        </p:spPr>
        <p:txBody>
          <a:bodyPr anchor="b">
            <a:normAutofit/>
          </a:bodyPr>
          <a:lstStyle/>
          <a:p>
            <a:r>
              <a:rPr lang="en-US" sz="5200" dirty="0"/>
              <a:t>Disclaimer</a:t>
            </a:r>
          </a:p>
        </p:txBody>
      </p:sp>
      <p:pic>
        <p:nvPicPr>
          <p:cNvPr id="7" name="Graphic 6" descr="Warning with solid fill">
            <a:extLst>
              <a:ext uri="{FF2B5EF4-FFF2-40B4-BE49-F238E27FC236}">
                <a16:creationId xmlns:a16="http://schemas.microsoft.com/office/drawing/2014/main" id="{239DFD2E-0630-4D13-BC30-62998E73D289}"/>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457200" y="1283758"/>
            <a:ext cx="4217332" cy="4217332"/>
          </a:xfrm>
          <a:prstGeom prst="rect">
            <a:avLst/>
          </a:prstGeom>
        </p:spPr>
      </p:pic>
      <p:sp>
        <p:nvSpPr>
          <p:cNvPr id="49" name="Rectangle 4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34618"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924"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A5C4E2-DCDB-5148-848F-49C755769249}"/>
              </a:ext>
            </a:extLst>
          </p:cNvPr>
          <p:cNvSpPr>
            <a:spLocks noGrp="1"/>
          </p:cNvSpPr>
          <p:nvPr>
            <p:ph idx="1"/>
          </p:nvPr>
        </p:nvSpPr>
        <p:spPr>
          <a:xfrm>
            <a:off x="5296874" y="3351276"/>
            <a:ext cx="6272784" cy="1200863"/>
          </a:xfrm>
        </p:spPr>
        <p:txBody>
          <a:bodyPr>
            <a:normAutofit/>
          </a:bodyPr>
          <a:lstStyle/>
          <a:p>
            <a:pPr marL="0" indent="0">
              <a:buNone/>
            </a:pPr>
            <a:r>
              <a:rPr lang="en-US" sz="1800" dirty="0"/>
              <a:t>Some of the buttons shown in the Screenshot or the Tour itself may or may not appear for you. The appearance of the buttons are subject to permission level in OBE.</a:t>
            </a:r>
          </a:p>
        </p:txBody>
      </p:sp>
    </p:spTree>
    <p:extLst>
      <p:ext uri="{BB962C8B-B14F-4D97-AF65-F5344CB8AC3E}">
        <p14:creationId xmlns:p14="http://schemas.microsoft.com/office/powerpoint/2010/main" val="2766618184"/>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rushVTI">
  <a:themeElements>
    <a:clrScheme name="AnalogousFromRegularSeedRightStep">
      <a:dk1>
        <a:srgbClr val="000000"/>
      </a:dk1>
      <a:lt1>
        <a:srgbClr val="FFFFFF"/>
      </a:lt1>
      <a:dk2>
        <a:srgbClr val="412B24"/>
      </a:dk2>
      <a:lt2>
        <a:srgbClr val="E2E8E5"/>
      </a:lt2>
      <a:accent1>
        <a:srgbClr val="C94791"/>
      </a:accent1>
      <a:accent2>
        <a:srgbClr val="B73549"/>
      </a:accent2>
      <a:accent3>
        <a:srgbClr val="C96A47"/>
      </a:accent3>
      <a:accent4>
        <a:srgbClr val="B78E35"/>
      </a:accent4>
      <a:accent5>
        <a:srgbClr val="9FAA3C"/>
      </a:accent5>
      <a:accent6>
        <a:srgbClr val="73B535"/>
      </a:accent6>
      <a:hlink>
        <a:srgbClr val="31935B"/>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BrushVTI">
  <a:themeElements>
    <a:clrScheme name="AnalogousFromDarkSeedLeftStep">
      <a:dk1>
        <a:srgbClr val="000000"/>
      </a:dk1>
      <a:lt1>
        <a:srgbClr val="FFFFFF"/>
      </a:lt1>
      <a:dk2>
        <a:srgbClr val="1B2B30"/>
      </a:dk2>
      <a:lt2>
        <a:srgbClr val="F0F3F1"/>
      </a:lt2>
      <a:accent1>
        <a:srgbClr val="C34DA3"/>
      </a:accent1>
      <a:accent2>
        <a:srgbClr val="A03BB1"/>
      </a:accent2>
      <a:accent3>
        <a:srgbClr val="814DC3"/>
      </a:accent3>
      <a:accent4>
        <a:srgbClr val="4B49B7"/>
      </a:accent4>
      <a:accent5>
        <a:srgbClr val="4D7BC3"/>
      </a:accent5>
      <a:accent6>
        <a:srgbClr val="3B9BB1"/>
      </a:accent6>
      <a:hlink>
        <a:srgbClr val="3F5CBF"/>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806</Words>
  <Application>Microsoft Macintosh PowerPoint</Application>
  <PresentationFormat>Widescreen</PresentationFormat>
  <Paragraphs>113</Paragraphs>
  <Slides>38</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Avenir Next LT Pro</vt:lpstr>
      <vt:lpstr>Calibri</vt:lpstr>
      <vt:lpstr>Century Gothic</vt:lpstr>
      <vt:lpstr>Elephant</vt:lpstr>
      <vt:lpstr>AccentBoxVTI</vt:lpstr>
      <vt:lpstr>BrushVTI</vt:lpstr>
      <vt:lpstr>BrushVTI</vt:lpstr>
      <vt:lpstr>Welcome!</vt:lpstr>
      <vt:lpstr>Briefing on OBE System</vt:lpstr>
      <vt:lpstr>Available Features</vt:lpstr>
      <vt:lpstr>Tickets received by far</vt:lpstr>
      <vt:lpstr>Before we start</vt:lpstr>
      <vt:lpstr>Briefing Outcomes</vt:lpstr>
      <vt:lpstr>Now, let’s jump right in!</vt:lpstr>
      <vt:lpstr>Recommended Browser</vt:lpstr>
      <vt:lpstr>Disclaimer</vt:lpstr>
      <vt:lpstr>The Landing Page</vt:lpstr>
      <vt:lpstr>Setting up Course Version</vt:lpstr>
      <vt:lpstr>Setting up Course Version</vt:lpstr>
      <vt:lpstr>Setting up Course Version</vt:lpstr>
      <vt:lpstr>Setting up Course Version</vt:lpstr>
      <vt:lpstr>Setting up Course Version</vt:lpstr>
      <vt:lpstr>Do’s</vt:lpstr>
      <vt:lpstr>Don’ts</vt:lpstr>
      <vt:lpstr>Let’s go for a Tour on this</vt:lpstr>
      <vt:lpstr>Setting up Programme</vt:lpstr>
      <vt:lpstr>Setting up Programme</vt:lpstr>
      <vt:lpstr>Setting up Programme</vt:lpstr>
      <vt:lpstr>Setting up Programme</vt:lpstr>
      <vt:lpstr>Setting up Programme</vt:lpstr>
      <vt:lpstr>Do’s</vt:lpstr>
      <vt:lpstr>Don’ts</vt:lpstr>
      <vt:lpstr>Let’s go for a Tour on this</vt:lpstr>
      <vt:lpstr>Setting up Mark Entry</vt:lpstr>
      <vt:lpstr>Setting up Mark Entry</vt:lpstr>
      <vt:lpstr>Setting up Mark Entry</vt:lpstr>
      <vt:lpstr>Setting up Mark Entry</vt:lpstr>
      <vt:lpstr>Setting up Mark Entry</vt:lpstr>
      <vt:lpstr>Setting up Mark Entry</vt:lpstr>
      <vt:lpstr>Do’s</vt:lpstr>
      <vt:lpstr>Don’ts</vt:lpstr>
      <vt:lpstr>Let’s go for a Tour on this</vt:lpstr>
      <vt:lpstr>Hold on! Don’t go away just yet</vt:lpstr>
      <vt:lpstr>Do you have any question?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OBE</dc:title>
  <dc:creator>Raeveen Pasupathy</dc:creator>
  <cp:lastModifiedBy>Raeveen Pasupathy</cp:lastModifiedBy>
  <cp:revision>10</cp:revision>
  <dcterms:created xsi:type="dcterms:W3CDTF">2020-12-06T05:39:22Z</dcterms:created>
  <dcterms:modified xsi:type="dcterms:W3CDTF">2020-12-07T10:49:59Z</dcterms:modified>
</cp:coreProperties>
</file>